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7"/>
  </p:notesMasterIdLst>
  <p:handoutMasterIdLst>
    <p:handoutMasterId r:id="rId18"/>
  </p:handoutMasterIdLst>
  <p:sldIdLst>
    <p:sldId id="289" r:id="rId5"/>
    <p:sldId id="290" r:id="rId6"/>
    <p:sldId id="292" r:id="rId7"/>
    <p:sldId id="291" r:id="rId8"/>
    <p:sldId id="293" r:id="rId9"/>
    <p:sldId id="294" r:id="rId10"/>
    <p:sldId id="295" r:id="rId11"/>
    <p:sldId id="300" r:id="rId12"/>
    <p:sldId id="296" r:id="rId13"/>
    <p:sldId id="297" r:id="rId14"/>
    <p:sldId id="298" r:id="rId15"/>
    <p:sldId id="29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5E67EF26-CA55-41CA-934A-81EB219E3831}">
          <p14:sldIdLst>
            <p14:sldId id="289"/>
            <p14:sldId id="290"/>
            <p14:sldId id="292"/>
            <p14:sldId id="291"/>
            <p14:sldId id="293"/>
            <p14:sldId id="294"/>
            <p14:sldId id="295"/>
            <p14:sldId id="300"/>
            <p14:sldId id="296"/>
            <p14:sldId id="297"/>
            <p14:sldId id="298"/>
            <p14:sldId id="299"/>
          </p14:sldIdLst>
        </p14:section>
        <p14:section name="bonusy" id="{F0736581-53C2-48F3-BCE2-1CCB3ED674B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2126A"/>
    <a:srgbClr val="C9D417"/>
    <a:srgbClr val="002961"/>
    <a:srgbClr val="FFFFFF"/>
    <a:srgbClr val="002E60"/>
    <a:srgbClr val="1C4E7E"/>
    <a:srgbClr val="222D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566DE9-985F-4A69-9CBB-426B16D6F96A}" v="2" dt="2023-08-17T19:05:25.7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Tmavý styl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7474" autoAdjust="0"/>
  </p:normalViewPr>
  <p:slideViewPr>
    <p:cSldViewPr snapToGrid="0">
      <p:cViewPr varScale="1">
        <p:scale>
          <a:sx n="76" d="100"/>
          <a:sy n="76" d="100"/>
        </p:scale>
        <p:origin x="123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54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44"/>
    </p:cViewPr>
  </p:sorterViewPr>
  <p:notesViewPr>
    <p:cSldViewPr snapToGrid="0">
      <p:cViewPr varScale="1">
        <p:scale>
          <a:sx n="122" d="100"/>
          <a:sy n="122" d="100"/>
        </p:scale>
        <p:origin x="4932" y="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5EC425F3-BEFA-B50B-5341-0FF48B752F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991C119-76DA-8613-E5AC-A291924051E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D16994-0488-4FD9-8971-905BE9BF0134}" type="datetimeFigureOut">
              <a:rPr lang="cs-CZ" smtClean="0"/>
              <a:t>29.08.2023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5330E15-1E11-442C-41A3-43707A15BA6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9DE4A8B-E16F-6445-364F-FC58B1C847F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67274-E329-49BD-AD3F-06F95D2802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7460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0C240B-A0A9-43F2-BFBF-F0163E422662}" type="datetimeFigureOut">
              <a:rPr lang="cs-CZ" smtClean="0"/>
              <a:t>29.08.2023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BCBEA-310D-4AF9-8EE9-2051A4C390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4967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E7CA45FE-7183-15F2-D16E-F9D76FF0B314}"/>
              </a:ext>
            </a:extLst>
          </p:cNvPr>
          <p:cNvSpPr/>
          <p:nvPr userDrawn="1"/>
        </p:nvSpPr>
        <p:spPr>
          <a:xfrm>
            <a:off x="431999" y="427919"/>
            <a:ext cx="8280000" cy="600215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modrý průhledný">
            <a:extLst>
              <a:ext uri="{FF2B5EF4-FFF2-40B4-BE49-F238E27FC236}">
                <a16:creationId xmlns:a16="http://schemas.microsoft.com/office/drawing/2014/main" id="{D6093657-7B27-4894-BD22-E9E4D88BA462}"/>
              </a:ext>
            </a:extLst>
          </p:cNvPr>
          <p:cNvSpPr/>
          <p:nvPr userDrawn="1"/>
        </p:nvSpPr>
        <p:spPr>
          <a:xfrm>
            <a:off x="431999" y="1685138"/>
            <a:ext cx="8280000" cy="1784080"/>
          </a:xfrm>
          <a:prstGeom prst="rect">
            <a:avLst/>
          </a:prstGeom>
          <a:solidFill>
            <a:srgbClr val="1C4E7E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7" name="Logo MPO">
            <a:extLst>
              <a:ext uri="{FF2B5EF4-FFF2-40B4-BE49-F238E27FC236}">
                <a16:creationId xmlns:a16="http://schemas.microsoft.com/office/drawing/2014/main" id="{C8E2A0D8-FBE9-49DE-B4E4-3BDC4C2214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401" y="5774400"/>
            <a:ext cx="914493" cy="432000"/>
          </a:xfrm>
          <a:prstGeom prst="rect">
            <a:avLst/>
          </a:prstGeom>
        </p:spPr>
      </p:pic>
      <p:pic>
        <p:nvPicPr>
          <p:cNvPr id="25" name="Logo EU">
            <a:extLst>
              <a:ext uri="{FF2B5EF4-FFF2-40B4-BE49-F238E27FC236}">
                <a16:creationId xmlns:a16="http://schemas.microsoft.com/office/drawing/2014/main" id="{123B60CF-1070-4954-98C6-A7EDC2CBC8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21551" y="5774400"/>
            <a:ext cx="1916047" cy="432000"/>
          </a:xfrm>
          <a:prstGeom prst="rect">
            <a:avLst/>
          </a:prstGeom>
        </p:spPr>
      </p:pic>
      <p:pic>
        <p:nvPicPr>
          <p:cNvPr id="23" name="Logo API bílé">
            <a:extLst>
              <a:ext uri="{FF2B5EF4-FFF2-40B4-BE49-F238E27FC236}">
                <a16:creationId xmlns:a16="http://schemas.microsoft.com/office/drawing/2014/main" id="{4C01F901-6A3E-49E9-A02A-F8CA068A38A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720000"/>
            <a:ext cx="2520701" cy="377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1998" y="1685139"/>
            <a:ext cx="8280000" cy="1784079"/>
          </a:xfrm>
        </p:spPr>
        <p:txBody>
          <a:bodyPr lIns="432000" tIns="0" rIns="144000" anchor="ctr" anchorCtr="0">
            <a:noAutofit/>
          </a:bodyPr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cs-CZ" dirty="0"/>
              <a:t>Děkuji za pozornost</a:t>
            </a:r>
            <a:br>
              <a:rPr lang="cs-CZ" dirty="0"/>
            </a:br>
            <a:r>
              <a:rPr lang="cs-CZ" dirty="0"/>
              <a:t>jmeno.prijmeni@agentura-api.org</a:t>
            </a:r>
            <a:endParaRPr lang="en-US" dirty="0"/>
          </a:p>
        </p:txBody>
      </p:sp>
      <p:cxnSp>
        <p:nvCxnSpPr>
          <p:cNvPr id="12" name="Přímá spojnice 11" hidden="1">
            <a:extLst>
              <a:ext uri="{FF2B5EF4-FFF2-40B4-BE49-F238E27FC236}">
                <a16:creationId xmlns:a16="http://schemas.microsoft.com/office/drawing/2014/main" id="{6EE7FF4A-DAC8-48BB-9C19-F701E9090E50}"/>
              </a:ext>
            </a:extLst>
          </p:cNvPr>
          <p:cNvCxnSpPr/>
          <p:nvPr userDrawn="1"/>
        </p:nvCxnSpPr>
        <p:spPr>
          <a:xfrm>
            <a:off x="0" y="3258000"/>
            <a:ext cx="9144000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 hidden="1">
            <a:extLst>
              <a:ext uri="{FF2B5EF4-FFF2-40B4-BE49-F238E27FC236}">
                <a16:creationId xmlns:a16="http://schemas.microsoft.com/office/drawing/2014/main" id="{A8EE5784-9DC3-4F67-B01D-BCA29E90226A}"/>
              </a:ext>
            </a:extLst>
          </p:cNvPr>
          <p:cNvCxnSpPr/>
          <p:nvPr userDrawn="1"/>
        </p:nvCxnSpPr>
        <p:spPr>
          <a:xfrm>
            <a:off x="0" y="3715200"/>
            <a:ext cx="9144000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 hidden="1">
            <a:extLst>
              <a:ext uri="{FF2B5EF4-FFF2-40B4-BE49-F238E27FC236}">
                <a16:creationId xmlns:a16="http://schemas.microsoft.com/office/drawing/2014/main" id="{A47AFF93-368B-434E-B139-BBE47DDD841B}"/>
              </a:ext>
            </a:extLst>
          </p:cNvPr>
          <p:cNvCxnSpPr/>
          <p:nvPr userDrawn="1"/>
        </p:nvCxnSpPr>
        <p:spPr>
          <a:xfrm>
            <a:off x="864000" y="0"/>
            <a:ext cx="0" cy="685800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A2B2CF5-788D-476C-BE41-61DBBD8AA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29.08.2023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65DE088-5F5A-4FF3-8BE9-C0A3F8219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5ADCB56-6D88-418D-9F7F-1C5289CA4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5" name="Copyright"/>
          <p:cNvSpPr>
            <a:spLocks noGrp="1"/>
          </p:cNvSpPr>
          <p:nvPr>
            <p:ph type="body" sz="quarter" idx="13" hasCustomPrompt="1"/>
          </p:nvPr>
        </p:nvSpPr>
        <p:spPr>
          <a:xfrm>
            <a:off x="4571999" y="5990400"/>
            <a:ext cx="3852000" cy="216000"/>
          </a:xfrm>
        </p:spPr>
        <p:txBody>
          <a:bodyPr anchor="ctr" anchorCtr="0">
            <a:normAutofit/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© Agentura pro podnikání a inovace, 20xx</a:t>
            </a:r>
          </a:p>
        </p:txBody>
      </p:sp>
      <p:pic>
        <p:nvPicPr>
          <p:cNvPr id="16" name="Obrázek 15" descr="Obsah obrázku šipka&#10;&#10;Popis byl vytvořen automaticky">
            <a:extLst>
              <a:ext uri="{FF2B5EF4-FFF2-40B4-BE49-F238E27FC236}">
                <a16:creationId xmlns:a16="http://schemas.microsoft.com/office/drawing/2014/main" id="{703F244D-5B61-5095-5723-F02C96BDA8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312544" y="3369716"/>
            <a:ext cx="2518913" cy="184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703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75455081-29B0-401B-8500-750F9658F8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2000" y="2160000"/>
            <a:ext cx="3924000" cy="4266000"/>
          </a:xfrm>
        </p:spPr>
        <p:txBody>
          <a:bodyPr lIns="0" tIns="0"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obrázku 4">
            <a:extLst>
              <a:ext uri="{FF2B5EF4-FFF2-40B4-BE49-F238E27FC236}">
                <a16:creationId xmlns:a16="http://schemas.microsoft.com/office/drawing/2014/main" id="{0C063CF0-D6D7-45CE-B0CA-24694148E63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88000" y="2160000"/>
            <a:ext cx="3924000" cy="4266000"/>
          </a:xfrm>
        </p:spPr>
        <p:txBody>
          <a:bodyPr lIns="0" tIns="0"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F4F93EA-8032-45B6-BF95-F15F2469884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29.08.2023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E7E4862-8A11-41A3-AB1B-BA03507AE5D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16D16B0-C710-4686-81D3-3E4E02B7D75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1347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44CB335-BF6C-43B3-803B-B82C369CF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29.08.2023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8E3E9E6-8E1B-4EA9-92A5-90552F68B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5558DCB-E56C-4DC2-8FD8-BC6285BF4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2313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přes cel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řekrytí bílé">
            <a:extLst>
              <a:ext uri="{FF2B5EF4-FFF2-40B4-BE49-F238E27FC236}">
                <a16:creationId xmlns:a16="http://schemas.microsoft.com/office/drawing/2014/main" id="{91B5D618-2A6E-4B98-83E3-10178067E127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75455081-29B0-401B-8500-750F9658F8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2000" y="432000"/>
            <a:ext cx="8280000" cy="5994000"/>
          </a:xfrm>
        </p:spPr>
        <p:txBody>
          <a:bodyPr lIns="0" tIns="0"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2D697FA-9D05-4108-AA3F-4B2A3F4E36F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29.08.2023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4D967EC-1FBC-408F-BCA9-E47151D3583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E871809-76D6-445C-B425-FD17BBCA9B2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9461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apitola (priorita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řekrytí bílé">
            <a:extLst>
              <a:ext uri="{FF2B5EF4-FFF2-40B4-BE49-F238E27FC236}">
                <a16:creationId xmlns:a16="http://schemas.microsoft.com/office/drawing/2014/main" id="{AF298F89-9DBF-4793-9EF2-C0D9943F13C0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Podklad modrý">
            <a:extLst>
              <a:ext uri="{FF2B5EF4-FFF2-40B4-BE49-F238E27FC236}">
                <a16:creationId xmlns:a16="http://schemas.microsoft.com/office/drawing/2014/main" id="{41F538D0-4BB8-409C-A533-B8B88AEB9351}"/>
              </a:ext>
            </a:extLst>
          </p:cNvPr>
          <p:cNvSpPr/>
          <p:nvPr userDrawn="1"/>
        </p:nvSpPr>
        <p:spPr>
          <a:xfrm>
            <a:off x="432000" y="432000"/>
            <a:ext cx="8280000" cy="5994000"/>
          </a:xfrm>
          <a:prstGeom prst="rect">
            <a:avLst/>
          </a:prstGeom>
          <a:solidFill>
            <a:srgbClr val="002E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9" name="Kapitola logo API">
            <a:extLst>
              <a:ext uri="{FF2B5EF4-FFF2-40B4-BE49-F238E27FC236}">
                <a16:creationId xmlns:a16="http://schemas.microsoft.com/office/drawing/2014/main" id="{4F4CD2A4-3AF5-49D2-B4F9-4D797BC04E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800" y="6184800"/>
            <a:ext cx="353569" cy="131064"/>
          </a:xfrm>
          <a:prstGeom prst="rect">
            <a:avLst/>
          </a:prstGeom>
        </p:spPr>
      </p:pic>
      <p:sp>
        <p:nvSpPr>
          <p:cNvPr id="12" name="Podklad pod nadpisem tyrkysový">
            <a:extLst>
              <a:ext uri="{FF2B5EF4-FFF2-40B4-BE49-F238E27FC236}">
                <a16:creationId xmlns:a16="http://schemas.microsoft.com/office/drawing/2014/main" id="{09600A39-CD7D-40AF-8C6C-7009402A4ACB}"/>
              </a:ext>
            </a:extLst>
          </p:cNvPr>
          <p:cNvSpPr/>
          <p:nvPr userDrawn="1"/>
        </p:nvSpPr>
        <p:spPr>
          <a:xfrm>
            <a:off x="431282" y="431286"/>
            <a:ext cx="5572800" cy="30276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64" y="430572"/>
            <a:ext cx="5572800" cy="3027600"/>
          </a:xfrm>
        </p:spPr>
        <p:txBody>
          <a:bodyPr lIns="432000" tIns="360000" rIns="144000" anchor="t" anchorCtr="0"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grpSp>
        <p:nvGrpSpPr>
          <p:cNvPr id="13" name="Bílý rám">
            <a:extLst>
              <a:ext uri="{FF2B5EF4-FFF2-40B4-BE49-F238E27FC236}">
                <a16:creationId xmlns:a16="http://schemas.microsoft.com/office/drawing/2014/main" id="{FB535E86-12E1-456E-83BD-E4474CF00C47}"/>
              </a:ext>
            </a:extLst>
          </p:cNvPr>
          <p:cNvGrpSpPr/>
          <p:nvPr userDrawn="1"/>
        </p:nvGrpSpPr>
        <p:grpSpPr>
          <a:xfrm>
            <a:off x="-359" y="0"/>
            <a:ext cx="9144718" cy="6858000"/>
            <a:chOff x="-359" y="0"/>
            <a:chExt cx="9144718" cy="6858000"/>
          </a:xfrm>
        </p:grpSpPr>
        <p:sp>
          <p:nvSpPr>
            <p:cNvPr id="15" name="Obdélník 14">
              <a:extLst>
                <a:ext uri="{FF2B5EF4-FFF2-40B4-BE49-F238E27FC236}">
                  <a16:creationId xmlns:a16="http://schemas.microsoft.com/office/drawing/2014/main" id="{866D5CFD-E864-4CF7-9E3D-C793BA0A9771}"/>
                </a:ext>
              </a:extLst>
            </p:cNvPr>
            <p:cNvSpPr/>
            <p:nvPr userDrawn="1"/>
          </p:nvSpPr>
          <p:spPr>
            <a:xfrm>
              <a:off x="0" y="0"/>
              <a:ext cx="43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Obdélník 17">
              <a:extLst>
                <a:ext uri="{FF2B5EF4-FFF2-40B4-BE49-F238E27FC236}">
                  <a16:creationId xmlns:a16="http://schemas.microsoft.com/office/drawing/2014/main" id="{6034DDA5-D22F-40FE-B3DD-27C0C8706FD4}"/>
                </a:ext>
              </a:extLst>
            </p:cNvPr>
            <p:cNvSpPr/>
            <p:nvPr userDrawn="1"/>
          </p:nvSpPr>
          <p:spPr>
            <a:xfrm>
              <a:off x="8712000" y="0"/>
              <a:ext cx="43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Obdélník 20">
              <a:extLst>
                <a:ext uri="{FF2B5EF4-FFF2-40B4-BE49-F238E27FC236}">
                  <a16:creationId xmlns:a16="http://schemas.microsoft.com/office/drawing/2014/main" id="{690B22AA-8501-4B7D-BC8E-2E3B442AE907}"/>
                </a:ext>
              </a:extLst>
            </p:cNvPr>
            <p:cNvSpPr/>
            <p:nvPr userDrawn="1"/>
          </p:nvSpPr>
          <p:spPr>
            <a:xfrm>
              <a:off x="-359" y="0"/>
              <a:ext cx="9144359" cy="4305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Obdélník 21">
              <a:extLst>
                <a:ext uri="{FF2B5EF4-FFF2-40B4-BE49-F238E27FC236}">
                  <a16:creationId xmlns:a16="http://schemas.microsoft.com/office/drawing/2014/main" id="{159CB390-D565-4788-90FD-15BD95807DB0}"/>
                </a:ext>
              </a:extLst>
            </p:cNvPr>
            <p:cNvSpPr/>
            <p:nvPr userDrawn="1"/>
          </p:nvSpPr>
          <p:spPr>
            <a:xfrm>
              <a:off x="0" y="6427428"/>
              <a:ext cx="9144359" cy="4305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4" name="Přímá spojnice 13" hidden="1">
            <a:extLst>
              <a:ext uri="{FF2B5EF4-FFF2-40B4-BE49-F238E27FC236}">
                <a16:creationId xmlns:a16="http://schemas.microsoft.com/office/drawing/2014/main" id="{01A04CEB-C15E-47AA-9809-BB6345603B87}"/>
              </a:ext>
            </a:extLst>
          </p:cNvPr>
          <p:cNvCxnSpPr/>
          <p:nvPr userDrawn="1"/>
        </p:nvCxnSpPr>
        <p:spPr>
          <a:xfrm>
            <a:off x="864000" y="0"/>
            <a:ext cx="0" cy="6858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 hidden="1">
            <a:extLst>
              <a:ext uri="{FF2B5EF4-FFF2-40B4-BE49-F238E27FC236}">
                <a16:creationId xmlns:a16="http://schemas.microsoft.com/office/drawing/2014/main" id="{5B2135BE-FC20-43E2-BE89-A3E19E09A289}"/>
              </a:ext>
            </a:extLst>
          </p:cNvPr>
          <p:cNvCxnSpPr/>
          <p:nvPr userDrawn="1"/>
        </p:nvCxnSpPr>
        <p:spPr>
          <a:xfrm>
            <a:off x="0" y="115920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 hidden="1">
            <a:extLst>
              <a:ext uri="{FF2B5EF4-FFF2-40B4-BE49-F238E27FC236}">
                <a16:creationId xmlns:a16="http://schemas.microsoft.com/office/drawing/2014/main" id="{788CF87F-704D-438A-B6EC-9E67353B60B4}"/>
              </a:ext>
            </a:extLst>
          </p:cNvPr>
          <p:cNvCxnSpPr/>
          <p:nvPr userDrawn="1"/>
        </p:nvCxnSpPr>
        <p:spPr>
          <a:xfrm>
            <a:off x="0" y="298800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B0B8358-1A88-4B98-A874-4B6F6C808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29.08.2023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188889C-6183-49FD-9D89-A56221C71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2E56D73A-B081-4C5B-9C71-733F166CD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25" name="Kruh OSA1 tyrkysový">
            <a:extLst>
              <a:ext uri="{FF2B5EF4-FFF2-40B4-BE49-F238E27FC236}">
                <a16:creationId xmlns:a16="http://schemas.microsoft.com/office/drawing/2014/main" id="{3B29E6D7-80D1-C8B4-BE24-4A69C9EC87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000123" y="3458172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447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Kapitola (priorita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řekrytí bílé">
            <a:extLst>
              <a:ext uri="{FF2B5EF4-FFF2-40B4-BE49-F238E27FC236}">
                <a16:creationId xmlns:a16="http://schemas.microsoft.com/office/drawing/2014/main" id="{AF298F89-9DBF-4793-9EF2-C0D9943F13C0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Podklad modrý">
            <a:extLst>
              <a:ext uri="{FF2B5EF4-FFF2-40B4-BE49-F238E27FC236}">
                <a16:creationId xmlns:a16="http://schemas.microsoft.com/office/drawing/2014/main" id="{41F538D0-4BB8-409C-A533-B8B88AEB9351}"/>
              </a:ext>
            </a:extLst>
          </p:cNvPr>
          <p:cNvSpPr/>
          <p:nvPr userDrawn="1"/>
        </p:nvSpPr>
        <p:spPr>
          <a:xfrm>
            <a:off x="432000" y="432000"/>
            <a:ext cx="8280000" cy="5994000"/>
          </a:xfrm>
          <a:prstGeom prst="rect">
            <a:avLst/>
          </a:prstGeom>
          <a:solidFill>
            <a:srgbClr val="002E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9" name="Kapitola logo API">
            <a:extLst>
              <a:ext uri="{FF2B5EF4-FFF2-40B4-BE49-F238E27FC236}">
                <a16:creationId xmlns:a16="http://schemas.microsoft.com/office/drawing/2014/main" id="{4F4CD2A4-3AF5-49D2-B4F9-4D797BC04E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800" y="6184800"/>
            <a:ext cx="353569" cy="131064"/>
          </a:xfrm>
          <a:prstGeom prst="rect">
            <a:avLst/>
          </a:prstGeom>
        </p:spPr>
      </p:pic>
      <p:sp>
        <p:nvSpPr>
          <p:cNvPr id="12" name="Podklad pod nadpisem tyrkysový">
            <a:extLst>
              <a:ext uri="{FF2B5EF4-FFF2-40B4-BE49-F238E27FC236}">
                <a16:creationId xmlns:a16="http://schemas.microsoft.com/office/drawing/2014/main" id="{09600A39-CD7D-40AF-8C6C-7009402A4ACB}"/>
              </a:ext>
            </a:extLst>
          </p:cNvPr>
          <p:cNvSpPr/>
          <p:nvPr userDrawn="1"/>
        </p:nvSpPr>
        <p:spPr>
          <a:xfrm>
            <a:off x="431641" y="3198033"/>
            <a:ext cx="7318028" cy="167615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282" y="3198033"/>
            <a:ext cx="7318387" cy="1677579"/>
          </a:xfrm>
        </p:spPr>
        <p:txBody>
          <a:bodyPr lIns="432000" tIns="360000" rIns="144000" anchor="t" anchorCtr="0"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grpSp>
        <p:nvGrpSpPr>
          <p:cNvPr id="13" name="Bílý rám">
            <a:extLst>
              <a:ext uri="{FF2B5EF4-FFF2-40B4-BE49-F238E27FC236}">
                <a16:creationId xmlns:a16="http://schemas.microsoft.com/office/drawing/2014/main" id="{FB535E86-12E1-456E-83BD-E4474CF00C47}"/>
              </a:ext>
            </a:extLst>
          </p:cNvPr>
          <p:cNvGrpSpPr/>
          <p:nvPr userDrawn="1"/>
        </p:nvGrpSpPr>
        <p:grpSpPr>
          <a:xfrm>
            <a:off x="-359" y="0"/>
            <a:ext cx="9144718" cy="6858000"/>
            <a:chOff x="-359" y="0"/>
            <a:chExt cx="9144718" cy="6858000"/>
          </a:xfrm>
        </p:grpSpPr>
        <p:sp>
          <p:nvSpPr>
            <p:cNvPr id="15" name="Obdélník 14">
              <a:extLst>
                <a:ext uri="{FF2B5EF4-FFF2-40B4-BE49-F238E27FC236}">
                  <a16:creationId xmlns:a16="http://schemas.microsoft.com/office/drawing/2014/main" id="{866D5CFD-E864-4CF7-9E3D-C793BA0A9771}"/>
                </a:ext>
              </a:extLst>
            </p:cNvPr>
            <p:cNvSpPr/>
            <p:nvPr userDrawn="1"/>
          </p:nvSpPr>
          <p:spPr>
            <a:xfrm>
              <a:off x="0" y="0"/>
              <a:ext cx="43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Obdélník 17">
              <a:extLst>
                <a:ext uri="{FF2B5EF4-FFF2-40B4-BE49-F238E27FC236}">
                  <a16:creationId xmlns:a16="http://schemas.microsoft.com/office/drawing/2014/main" id="{6034DDA5-D22F-40FE-B3DD-27C0C8706FD4}"/>
                </a:ext>
              </a:extLst>
            </p:cNvPr>
            <p:cNvSpPr/>
            <p:nvPr userDrawn="1"/>
          </p:nvSpPr>
          <p:spPr>
            <a:xfrm>
              <a:off x="8712000" y="0"/>
              <a:ext cx="43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Obdélník 20">
              <a:extLst>
                <a:ext uri="{FF2B5EF4-FFF2-40B4-BE49-F238E27FC236}">
                  <a16:creationId xmlns:a16="http://schemas.microsoft.com/office/drawing/2014/main" id="{690B22AA-8501-4B7D-BC8E-2E3B442AE907}"/>
                </a:ext>
              </a:extLst>
            </p:cNvPr>
            <p:cNvSpPr/>
            <p:nvPr userDrawn="1"/>
          </p:nvSpPr>
          <p:spPr>
            <a:xfrm>
              <a:off x="-359" y="0"/>
              <a:ext cx="9144359" cy="4305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Obdélník 21">
              <a:extLst>
                <a:ext uri="{FF2B5EF4-FFF2-40B4-BE49-F238E27FC236}">
                  <a16:creationId xmlns:a16="http://schemas.microsoft.com/office/drawing/2014/main" id="{159CB390-D565-4788-90FD-15BD95807DB0}"/>
                </a:ext>
              </a:extLst>
            </p:cNvPr>
            <p:cNvSpPr/>
            <p:nvPr userDrawn="1"/>
          </p:nvSpPr>
          <p:spPr>
            <a:xfrm>
              <a:off x="0" y="6427428"/>
              <a:ext cx="9144359" cy="4305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4" name="Přímá spojnice 13" hidden="1">
            <a:extLst>
              <a:ext uri="{FF2B5EF4-FFF2-40B4-BE49-F238E27FC236}">
                <a16:creationId xmlns:a16="http://schemas.microsoft.com/office/drawing/2014/main" id="{01A04CEB-C15E-47AA-9809-BB6345603B87}"/>
              </a:ext>
            </a:extLst>
          </p:cNvPr>
          <p:cNvCxnSpPr/>
          <p:nvPr userDrawn="1"/>
        </p:nvCxnSpPr>
        <p:spPr>
          <a:xfrm>
            <a:off x="864000" y="0"/>
            <a:ext cx="0" cy="6858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 hidden="1">
            <a:extLst>
              <a:ext uri="{FF2B5EF4-FFF2-40B4-BE49-F238E27FC236}">
                <a16:creationId xmlns:a16="http://schemas.microsoft.com/office/drawing/2014/main" id="{5B2135BE-FC20-43E2-BE89-A3E19E09A289}"/>
              </a:ext>
            </a:extLst>
          </p:cNvPr>
          <p:cNvCxnSpPr/>
          <p:nvPr userDrawn="1"/>
        </p:nvCxnSpPr>
        <p:spPr>
          <a:xfrm>
            <a:off x="0" y="115920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 hidden="1">
            <a:extLst>
              <a:ext uri="{FF2B5EF4-FFF2-40B4-BE49-F238E27FC236}">
                <a16:creationId xmlns:a16="http://schemas.microsoft.com/office/drawing/2014/main" id="{788CF87F-704D-438A-B6EC-9E67353B60B4}"/>
              </a:ext>
            </a:extLst>
          </p:cNvPr>
          <p:cNvCxnSpPr/>
          <p:nvPr userDrawn="1"/>
        </p:nvCxnSpPr>
        <p:spPr>
          <a:xfrm>
            <a:off x="0" y="298800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B0B8358-1A88-4B98-A874-4B6F6C808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29.08.2023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188889C-6183-49FD-9D89-A56221C71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2E56D73A-B081-4C5B-9C71-733F166CD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9" name="Obrázek 8" descr="Obsah obrázku text&#10;&#10;Popis byl vytvořen automaticky">
            <a:extLst>
              <a:ext uri="{FF2B5EF4-FFF2-40B4-BE49-F238E27FC236}">
                <a16:creationId xmlns:a16="http://schemas.microsoft.com/office/drawing/2014/main" id="{53BDFFA5-880F-4E0B-9FA5-B12F7B9B1B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9435" y="1873375"/>
            <a:ext cx="4053353" cy="86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668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 (priorita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modrý pod nadpisem">
            <a:extLst>
              <a:ext uri="{FF2B5EF4-FFF2-40B4-BE49-F238E27FC236}">
                <a16:creationId xmlns:a16="http://schemas.microsoft.com/office/drawing/2014/main" id="{28B21C4F-E238-44A5-BBF6-4B9D0A776A4B}"/>
              </a:ext>
            </a:extLst>
          </p:cNvPr>
          <p:cNvSpPr/>
          <p:nvPr userDrawn="1"/>
        </p:nvSpPr>
        <p:spPr>
          <a:xfrm>
            <a:off x="431999" y="431999"/>
            <a:ext cx="8279997" cy="1332000"/>
          </a:xfrm>
          <a:prstGeom prst="rect">
            <a:avLst/>
          </a:prstGeom>
          <a:solidFill>
            <a:srgbClr val="00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tyrkysový malý">
            <a:extLst>
              <a:ext uri="{FF2B5EF4-FFF2-40B4-BE49-F238E27FC236}">
                <a16:creationId xmlns:a16="http://schemas.microsoft.com/office/drawing/2014/main" id="{AF1233DF-9B04-45B0-A1A4-FC6B5EC367EB}"/>
              </a:ext>
            </a:extLst>
          </p:cNvPr>
          <p:cNvSpPr/>
          <p:nvPr userDrawn="1"/>
        </p:nvSpPr>
        <p:spPr>
          <a:xfrm>
            <a:off x="8477997" y="431998"/>
            <a:ext cx="234000" cy="13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Kruh OSA1 tyrkysový">
            <a:extLst>
              <a:ext uri="{FF2B5EF4-FFF2-40B4-BE49-F238E27FC236}">
                <a16:creationId xmlns:a16="http://schemas.microsoft.com/office/drawing/2014/main" id="{2071A48C-29BC-4131-BE0D-7E7F839485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84000" y="647998"/>
            <a:ext cx="900000" cy="900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500"/>
              </a:spcBef>
              <a:defRPr/>
            </a:lvl2pPr>
            <a:lvl3pPr>
              <a:spcBef>
                <a:spcPts val="500"/>
              </a:spcBef>
              <a:defRPr/>
            </a:lvl3pPr>
            <a:lvl4pPr>
              <a:spcBef>
                <a:spcPts val="500"/>
              </a:spcBef>
              <a:defRPr/>
            </a:lvl4pPr>
            <a:lvl5pPr>
              <a:spcBef>
                <a:spcPts val="500"/>
              </a:spcBef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89319AA9-F888-4C0C-AB13-8B31455AB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29.08.2023</a:t>
            </a:fld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D87CA96-006C-4458-BF64-6A1CF03B4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B87148E-4E74-4847-B0D7-5F2EDA5FE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8368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(priorita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modrý pod nadpisem">
            <a:extLst>
              <a:ext uri="{FF2B5EF4-FFF2-40B4-BE49-F238E27FC236}">
                <a16:creationId xmlns:a16="http://schemas.microsoft.com/office/drawing/2014/main" id="{28B21C4F-E238-44A5-BBF6-4B9D0A776A4B}"/>
              </a:ext>
            </a:extLst>
          </p:cNvPr>
          <p:cNvSpPr/>
          <p:nvPr userDrawn="1"/>
        </p:nvSpPr>
        <p:spPr>
          <a:xfrm>
            <a:off x="431999" y="431999"/>
            <a:ext cx="8279997" cy="1332000"/>
          </a:xfrm>
          <a:prstGeom prst="rect">
            <a:avLst/>
          </a:prstGeom>
          <a:solidFill>
            <a:srgbClr val="00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tyrkysový malý">
            <a:extLst>
              <a:ext uri="{FF2B5EF4-FFF2-40B4-BE49-F238E27FC236}">
                <a16:creationId xmlns:a16="http://schemas.microsoft.com/office/drawing/2014/main" id="{AF1233DF-9B04-45B0-A1A4-FC6B5EC367EB}"/>
              </a:ext>
            </a:extLst>
          </p:cNvPr>
          <p:cNvSpPr/>
          <p:nvPr userDrawn="1"/>
        </p:nvSpPr>
        <p:spPr>
          <a:xfrm>
            <a:off x="8477997" y="431998"/>
            <a:ext cx="234000" cy="13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3F913E7-CD34-4110-B86E-94E6D7CD88D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88000" y="2159995"/>
            <a:ext cx="3924000" cy="4266003"/>
          </a:xfrm>
        </p:spPr>
        <p:txBody>
          <a:bodyPr/>
          <a:lstStyle>
            <a:lvl1pPr>
              <a:spcBef>
                <a:spcPts val="500"/>
              </a:spcBef>
              <a:defRPr/>
            </a:lvl1pPr>
            <a:lvl2pPr>
              <a:spcBef>
                <a:spcPts val="500"/>
              </a:spcBef>
              <a:defRPr/>
            </a:lvl2pPr>
            <a:lvl3pPr>
              <a:spcBef>
                <a:spcPts val="500"/>
              </a:spcBef>
              <a:defRPr/>
            </a:lvl3pPr>
            <a:lvl4pPr>
              <a:spcBef>
                <a:spcPts val="500"/>
              </a:spcBef>
              <a:defRPr/>
            </a:lvl4pPr>
            <a:lvl5pPr>
              <a:spcBef>
                <a:spcPts val="500"/>
              </a:spcBef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8359B5A-1FA1-4DA2-8CC8-0F249EDF7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2159996"/>
            <a:ext cx="3924000" cy="4266003"/>
          </a:xfrm>
        </p:spPr>
        <p:txBody>
          <a:bodyPr/>
          <a:lstStyle>
            <a:lvl1pPr>
              <a:spcBef>
                <a:spcPts val="500"/>
              </a:spcBef>
              <a:defRPr/>
            </a:lvl1pPr>
            <a:lvl2pPr>
              <a:spcBef>
                <a:spcPts val="500"/>
              </a:spcBef>
              <a:defRPr/>
            </a:lvl2pPr>
            <a:lvl3pPr>
              <a:spcBef>
                <a:spcPts val="500"/>
              </a:spcBef>
              <a:defRPr/>
            </a:lvl3pPr>
            <a:lvl4pPr>
              <a:spcBef>
                <a:spcPts val="500"/>
              </a:spcBef>
              <a:defRPr/>
            </a:lvl4pPr>
            <a:lvl5pPr>
              <a:spcBef>
                <a:spcPts val="500"/>
              </a:spcBef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04C9BD5-670E-452A-AA9E-1A23FE2955A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29.08.2023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2986676-11F6-4EC4-A151-5D7FA2914CC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BA3E050B-C6FA-4C7B-B304-90BEBADBE37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1" name="Kruh OSA1 tyrkysový">
            <a:extLst>
              <a:ext uri="{FF2B5EF4-FFF2-40B4-BE49-F238E27FC236}">
                <a16:creationId xmlns:a16="http://schemas.microsoft.com/office/drawing/2014/main" id="{798845DD-7091-3DD0-7A03-5C1F3E9655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84000" y="647998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0370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obrázek (priorita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modrý pod nadpisem">
            <a:extLst>
              <a:ext uri="{FF2B5EF4-FFF2-40B4-BE49-F238E27FC236}">
                <a16:creationId xmlns:a16="http://schemas.microsoft.com/office/drawing/2014/main" id="{28B21C4F-E238-44A5-BBF6-4B9D0A776A4B}"/>
              </a:ext>
            </a:extLst>
          </p:cNvPr>
          <p:cNvSpPr/>
          <p:nvPr userDrawn="1"/>
        </p:nvSpPr>
        <p:spPr>
          <a:xfrm>
            <a:off x="431999" y="431999"/>
            <a:ext cx="8279997" cy="1332000"/>
          </a:xfrm>
          <a:prstGeom prst="rect">
            <a:avLst/>
          </a:prstGeom>
          <a:solidFill>
            <a:srgbClr val="00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tyrkysový malý">
            <a:extLst>
              <a:ext uri="{FF2B5EF4-FFF2-40B4-BE49-F238E27FC236}">
                <a16:creationId xmlns:a16="http://schemas.microsoft.com/office/drawing/2014/main" id="{AF1233DF-9B04-45B0-A1A4-FC6B5EC367EB}"/>
              </a:ext>
            </a:extLst>
          </p:cNvPr>
          <p:cNvSpPr/>
          <p:nvPr userDrawn="1"/>
        </p:nvSpPr>
        <p:spPr>
          <a:xfrm>
            <a:off x="8477997" y="431998"/>
            <a:ext cx="234000" cy="13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ástupný symbol obrázku 4">
            <a:extLst>
              <a:ext uri="{FF2B5EF4-FFF2-40B4-BE49-F238E27FC236}">
                <a16:creationId xmlns:a16="http://schemas.microsoft.com/office/drawing/2014/main" id="{83441BB5-CB74-4B42-AA0C-0338EF153B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2160000"/>
            <a:ext cx="4140000" cy="4266000"/>
          </a:xfrm>
        </p:spPr>
        <p:txBody>
          <a:bodyPr lIns="0" tIns="0"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A5691D0-9D4E-43EE-BCE3-87D10C769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2160000"/>
            <a:ext cx="3708000" cy="4266000"/>
          </a:xfrm>
        </p:spPr>
        <p:txBody>
          <a:bodyPr/>
          <a:lstStyle>
            <a:lvl1pPr>
              <a:spcBef>
                <a:spcPts val="500"/>
              </a:spcBef>
              <a:defRPr/>
            </a:lvl1pPr>
            <a:lvl2pPr>
              <a:spcBef>
                <a:spcPts val="500"/>
              </a:spcBef>
              <a:defRPr/>
            </a:lvl2pPr>
            <a:lvl3pPr>
              <a:spcBef>
                <a:spcPts val="500"/>
              </a:spcBef>
              <a:defRPr/>
            </a:lvl3pPr>
            <a:lvl4pPr>
              <a:spcBef>
                <a:spcPts val="500"/>
              </a:spcBef>
              <a:defRPr/>
            </a:lvl4pPr>
            <a:lvl5pPr>
              <a:spcBef>
                <a:spcPts val="500"/>
              </a:spcBef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E332FED-4DCA-4067-AF22-5311F6C18DD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29.08.2023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D779301-E8FE-4A03-8179-F8AC2571002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01220CC3-9FDB-45B5-9C18-B5EC0E93C51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1" name="Kruh OSA1 tyrkysový">
            <a:extLst>
              <a:ext uri="{FF2B5EF4-FFF2-40B4-BE49-F238E27FC236}">
                <a16:creationId xmlns:a16="http://schemas.microsoft.com/office/drawing/2014/main" id="{FF8A3F7D-C052-B949-B58D-BB10E301A8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84000" y="647998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8411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den obrázek (priorita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modrý pod nadpisem">
            <a:extLst>
              <a:ext uri="{FF2B5EF4-FFF2-40B4-BE49-F238E27FC236}">
                <a16:creationId xmlns:a16="http://schemas.microsoft.com/office/drawing/2014/main" id="{28B21C4F-E238-44A5-BBF6-4B9D0A776A4B}"/>
              </a:ext>
            </a:extLst>
          </p:cNvPr>
          <p:cNvSpPr/>
          <p:nvPr userDrawn="1"/>
        </p:nvSpPr>
        <p:spPr>
          <a:xfrm>
            <a:off x="431999" y="431999"/>
            <a:ext cx="8279997" cy="1332000"/>
          </a:xfrm>
          <a:prstGeom prst="rect">
            <a:avLst/>
          </a:prstGeom>
          <a:solidFill>
            <a:srgbClr val="00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tyrkysový malý">
            <a:extLst>
              <a:ext uri="{FF2B5EF4-FFF2-40B4-BE49-F238E27FC236}">
                <a16:creationId xmlns:a16="http://schemas.microsoft.com/office/drawing/2014/main" id="{AF1233DF-9B04-45B0-A1A4-FC6B5EC367EB}"/>
              </a:ext>
            </a:extLst>
          </p:cNvPr>
          <p:cNvSpPr/>
          <p:nvPr userDrawn="1"/>
        </p:nvSpPr>
        <p:spPr>
          <a:xfrm>
            <a:off x="8477997" y="431998"/>
            <a:ext cx="234000" cy="13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ástupný symbol obrázku 4">
            <a:extLst>
              <a:ext uri="{FF2B5EF4-FFF2-40B4-BE49-F238E27FC236}">
                <a16:creationId xmlns:a16="http://schemas.microsoft.com/office/drawing/2014/main" id="{CBECBB04-E110-4997-B3A8-724A4B3092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2000" y="2160000"/>
            <a:ext cx="8280000" cy="4266000"/>
          </a:xfrm>
        </p:spPr>
        <p:txBody>
          <a:bodyPr lIns="0" tIns="0"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D7DD93A-E16C-4C7F-800A-6A29172723E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29.08.2023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CC0FC37-C4FC-4718-AC77-1DFE1AF35FD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7B74833-111C-4A60-A36E-C5BC2F70CCA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0" name="Kruh OSA1 tyrkysový">
            <a:extLst>
              <a:ext uri="{FF2B5EF4-FFF2-40B4-BE49-F238E27FC236}">
                <a16:creationId xmlns:a16="http://schemas.microsoft.com/office/drawing/2014/main" id="{BE5E8253-E657-F712-DE71-00942AEC46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84000" y="647998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4265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rázky (priorita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modrý pod nadpisem">
            <a:extLst>
              <a:ext uri="{FF2B5EF4-FFF2-40B4-BE49-F238E27FC236}">
                <a16:creationId xmlns:a16="http://schemas.microsoft.com/office/drawing/2014/main" id="{28B21C4F-E238-44A5-BBF6-4B9D0A776A4B}"/>
              </a:ext>
            </a:extLst>
          </p:cNvPr>
          <p:cNvSpPr/>
          <p:nvPr userDrawn="1"/>
        </p:nvSpPr>
        <p:spPr>
          <a:xfrm>
            <a:off x="431999" y="431999"/>
            <a:ext cx="8279997" cy="1332000"/>
          </a:xfrm>
          <a:prstGeom prst="rect">
            <a:avLst/>
          </a:prstGeom>
          <a:solidFill>
            <a:srgbClr val="00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tyrkysový malý">
            <a:extLst>
              <a:ext uri="{FF2B5EF4-FFF2-40B4-BE49-F238E27FC236}">
                <a16:creationId xmlns:a16="http://schemas.microsoft.com/office/drawing/2014/main" id="{AF1233DF-9B04-45B0-A1A4-FC6B5EC367EB}"/>
              </a:ext>
            </a:extLst>
          </p:cNvPr>
          <p:cNvSpPr/>
          <p:nvPr userDrawn="1"/>
        </p:nvSpPr>
        <p:spPr>
          <a:xfrm>
            <a:off x="8477997" y="431998"/>
            <a:ext cx="234000" cy="13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ástupný symbol obrázku 4">
            <a:extLst>
              <a:ext uri="{FF2B5EF4-FFF2-40B4-BE49-F238E27FC236}">
                <a16:creationId xmlns:a16="http://schemas.microsoft.com/office/drawing/2014/main" id="{D3037DEF-0D12-4E9B-9D6A-859EB011C0B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87996" y="2160000"/>
            <a:ext cx="3924000" cy="4266000"/>
          </a:xfrm>
        </p:spPr>
        <p:txBody>
          <a:bodyPr lIns="0" tIns="0"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Zástupný symbol obrázku 4">
            <a:extLst>
              <a:ext uri="{FF2B5EF4-FFF2-40B4-BE49-F238E27FC236}">
                <a16:creationId xmlns:a16="http://schemas.microsoft.com/office/drawing/2014/main" id="{CBECBB04-E110-4997-B3A8-724A4B3092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2000" y="2160000"/>
            <a:ext cx="3924000" cy="4266000"/>
          </a:xfrm>
        </p:spPr>
        <p:txBody>
          <a:bodyPr lIns="0" tIns="0"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3003CEC-F068-48B7-8CBC-C68B7FFD340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29.08.2023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9BB7B7D-BFAF-49E6-9CD3-F64E246AEFF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B01BF51B-E2EB-4F8D-A1B8-F6CFB62EC66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1" name="Kruh OSA1 tyrkysový">
            <a:extLst>
              <a:ext uri="{FF2B5EF4-FFF2-40B4-BE49-F238E27FC236}">
                <a16:creationId xmlns:a16="http://schemas.microsoft.com/office/drawing/2014/main" id="{DBE1EF53-4775-B196-BB49-892EDBA278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84000" y="647998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819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- AP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bílý - překrytí">
            <a:extLst>
              <a:ext uri="{FF2B5EF4-FFF2-40B4-BE49-F238E27FC236}">
                <a16:creationId xmlns:a16="http://schemas.microsoft.com/office/drawing/2014/main" id="{D94973E4-6901-4427-B30F-1B82FB5AA8C4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modrý pod obrázkem">
            <a:extLst>
              <a:ext uri="{FF2B5EF4-FFF2-40B4-BE49-F238E27FC236}">
                <a16:creationId xmlns:a16="http://schemas.microsoft.com/office/drawing/2014/main" id="{DF4A305A-2B1C-468B-A278-62BD1EC5CBEB}"/>
              </a:ext>
            </a:extLst>
          </p:cNvPr>
          <p:cNvSpPr/>
          <p:nvPr userDrawn="1"/>
        </p:nvSpPr>
        <p:spPr>
          <a:xfrm>
            <a:off x="431283" y="1296000"/>
            <a:ext cx="8280000" cy="5130000"/>
          </a:xfrm>
          <a:prstGeom prst="rect">
            <a:avLst/>
          </a:prstGeom>
          <a:solidFill>
            <a:srgbClr val="00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modrý průhledný">
            <a:extLst>
              <a:ext uri="{FF2B5EF4-FFF2-40B4-BE49-F238E27FC236}">
                <a16:creationId xmlns:a16="http://schemas.microsoft.com/office/drawing/2014/main" id="{D6093657-7B27-4894-BD22-E9E4D88BA462}"/>
              </a:ext>
            </a:extLst>
          </p:cNvPr>
          <p:cNvSpPr/>
          <p:nvPr userDrawn="1"/>
        </p:nvSpPr>
        <p:spPr>
          <a:xfrm>
            <a:off x="431283" y="1295690"/>
            <a:ext cx="6719090" cy="2472207"/>
          </a:xfrm>
          <a:prstGeom prst="rect">
            <a:avLst/>
          </a:prstGeom>
          <a:solidFill>
            <a:srgbClr val="1C4E7E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žlutý malý">
            <a:extLst>
              <a:ext uri="{FF2B5EF4-FFF2-40B4-BE49-F238E27FC236}">
                <a16:creationId xmlns:a16="http://schemas.microsoft.com/office/drawing/2014/main" id="{D7D160A9-52D4-4431-8C05-71BB59428579}"/>
              </a:ext>
            </a:extLst>
          </p:cNvPr>
          <p:cNvSpPr/>
          <p:nvPr userDrawn="1"/>
        </p:nvSpPr>
        <p:spPr>
          <a:xfrm>
            <a:off x="432000" y="5042936"/>
            <a:ext cx="234000" cy="13828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2" name="LogoAPI">
            <a:extLst>
              <a:ext uri="{FF2B5EF4-FFF2-40B4-BE49-F238E27FC236}">
                <a16:creationId xmlns:a16="http://schemas.microsoft.com/office/drawing/2014/main" id="{49D9334D-EB9B-4C34-B5E2-27905BC5B7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83" y="432000"/>
            <a:ext cx="2523749" cy="381001"/>
          </a:xfrm>
          <a:prstGeom prst="rect">
            <a:avLst/>
          </a:prstGeom>
        </p:spPr>
      </p:pic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C9D4395-96A5-4372-B89A-1B1F5E66BE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4000" y="5904000"/>
            <a:ext cx="7416000" cy="288000"/>
          </a:xfrm>
          <a:solidFill>
            <a:srgbClr val="FFFFFF">
              <a:alpha val="0"/>
            </a:srgbClr>
          </a:solidFill>
        </p:spPr>
        <p:txBody>
          <a:bodyPr anchor="t" anchorCtr="0">
            <a:noAutofit/>
          </a:bodyPr>
          <a:lstStyle>
            <a:lvl1pPr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fld id="{D6A17121-1A2E-40E5-9CBF-6DC45F065D12}" type="datetimeFigureOut">
              <a:rPr lang="cs-CZ" smtClean="0"/>
              <a:pPr/>
              <a:t>29.08.2023</a:t>
            </a:fld>
            <a:endParaRPr lang="cs-CZ" dirty="0"/>
          </a:p>
        </p:txBody>
      </p:sp>
      <p:sp>
        <p:nvSpPr>
          <p:cNvPr id="20" name="Místo">
            <a:extLst>
              <a:ext uri="{FF2B5EF4-FFF2-40B4-BE49-F238E27FC236}">
                <a16:creationId xmlns:a16="http://schemas.microsoft.com/office/drawing/2014/main" id="{2C35A18A-AEDB-4117-AEEC-4B7E41DD3C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3600" y="5652000"/>
            <a:ext cx="7416000" cy="288000"/>
          </a:xfrm>
          <a:solidFill>
            <a:srgbClr val="FFFFFF">
              <a:alpha val="0"/>
            </a:srgbClr>
          </a:solidFill>
        </p:spPr>
        <p:txBody>
          <a:bodyPr>
            <a:noAutofit/>
          </a:bodyPr>
          <a:lstStyle>
            <a:lvl1pPr>
              <a:defRPr sz="1800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cs-CZ" dirty="0"/>
              <a:t>Místo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3999" y="5364000"/>
            <a:ext cx="7415987" cy="288000"/>
          </a:xfrm>
          <a:solidFill>
            <a:srgbClr val="FFFFFF">
              <a:alpha val="0"/>
            </a:srgbClr>
          </a:solidFill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Titul Jméno Příjmení, Titul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1283" y="1306312"/>
            <a:ext cx="6719090" cy="2246875"/>
          </a:xfrm>
        </p:spPr>
        <p:txBody>
          <a:bodyPr lIns="432000" tIns="360000" rIns="144000" anchor="t" anchorCtr="0">
            <a:noAutofit/>
          </a:bodyPr>
          <a:lstStyle>
            <a:lvl1pPr algn="l">
              <a:lnSpc>
                <a:spcPct val="100000"/>
              </a:lnSpc>
              <a:defRPr sz="3000"/>
            </a:lvl1pPr>
          </a:lstStyle>
          <a:p>
            <a:r>
              <a:rPr lang="sk-SK" dirty="0"/>
              <a:t>N</a:t>
            </a:r>
            <a:r>
              <a:rPr lang="cs-CZ" dirty="0" err="1"/>
              <a:t>ázev</a:t>
            </a:r>
            <a:r>
              <a:rPr lang="cs-CZ" dirty="0"/>
              <a:t> prezentace API - obecní</a:t>
            </a:r>
            <a:endParaRPr lang="en-US" dirty="0"/>
          </a:p>
        </p:txBody>
      </p:sp>
      <p:cxnSp>
        <p:nvCxnSpPr>
          <p:cNvPr id="12" name="Přímá spojnice 11" hidden="1">
            <a:extLst>
              <a:ext uri="{FF2B5EF4-FFF2-40B4-BE49-F238E27FC236}">
                <a16:creationId xmlns:a16="http://schemas.microsoft.com/office/drawing/2014/main" id="{6EE7FF4A-DAC8-48BB-9C19-F701E9090E50}"/>
              </a:ext>
            </a:extLst>
          </p:cNvPr>
          <p:cNvCxnSpPr/>
          <p:nvPr userDrawn="1"/>
        </p:nvCxnSpPr>
        <p:spPr>
          <a:xfrm>
            <a:off x="0" y="1994400"/>
            <a:ext cx="9144000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 hidden="1">
            <a:extLst>
              <a:ext uri="{FF2B5EF4-FFF2-40B4-BE49-F238E27FC236}">
                <a16:creationId xmlns:a16="http://schemas.microsoft.com/office/drawing/2014/main" id="{A8EE5784-9DC3-4F67-B01D-BCA29E90226A}"/>
              </a:ext>
            </a:extLst>
          </p:cNvPr>
          <p:cNvCxnSpPr/>
          <p:nvPr userDrawn="1"/>
        </p:nvCxnSpPr>
        <p:spPr>
          <a:xfrm>
            <a:off x="0" y="3823200"/>
            <a:ext cx="9144000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 hidden="1">
            <a:extLst>
              <a:ext uri="{FF2B5EF4-FFF2-40B4-BE49-F238E27FC236}">
                <a16:creationId xmlns:a16="http://schemas.microsoft.com/office/drawing/2014/main" id="{A47AFF93-368B-434E-B139-BBE47DDD841B}"/>
              </a:ext>
            </a:extLst>
          </p:cNvPr>
          <p:cNvCxnSpPr/>
          <p:nvPr userDrawn="1"/>
        </p:nvCxnSpPr>
        <p:spPr>
          <a:xfrm>
            <a:off x="864000" y="0"/>
            <a:ext cx="0" cy="685800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 hidden="1">
            <a:extLst>
              <a:ext uri="{FF2B5EF4-FFF2-40B4-BE49-F238E27FC236}">
                <a16:creationId xmlns:a16="http://schemas.microsoft.com/office/drawing/2014/main" id="{04A806EC-57C8-4AEF-BAAF-702698AEF03D}"/>
              </a:ext>
            </a:extLst>
          </p:cNvPr>
          <p:cNvCxnSpPr/>
          <p:nvPr userDrawn="1"/>
        </p:nvCxnSpPr>
        <p:spPr>
          <a:xfrm>
            <a:off x="0" y="5572800"/>
            <a:ext cx="9144000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 hidden="1">
            <a:extLst>
              <a:ext uri="{FF2B5EF4-FFF2-40B4-BE49-F238E27FC236}">
                <a16:creationId xmlns:a16="http://schemas.microsoft.com/office/drawing/2014/main" id="{6E0036B3-2260-4277-AB02-15CC4C88949C}"/>
              </a:ext>
            </a:extLst>
          </p:cNvPr>
          <p:cNvCxnSpPr/>
          <p:nvPr userDrawn="1"/>
        </p:nvCxnSpPr>
        <p:spPr>
          <a:xfrm>
            <a:off x="0" y="5846400"/>
            <a:ext cx="9144000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 hidden="1">
            <a:extLst>
              <a:ext uri="{FF2B5EF4-FFF2-40B4-BE49-F238E27FC236}">
                <a16:creationId xmlns:a16="http://schemas.microsoft.com/office/drawing/2014/main" id="{C999B430-1C63-4E7A-A77E-6121DED96CFB}"/>
              </a:ext>
            </a:extLst>
          </p:cNvPr>
          <p:cNvCxnSpPr/>
          <p:nvPr userDrawn="1"/>
        </p:nvCxnSpPr>
        <p:spPr>
          <a:xfrm>
            <a:off x="0" y="6123600"/>
            <a:ext cx="9144000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63936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 (priorita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modrý pod nadpisem">
            <a:extLst>
              <a:ext uri="{FF2B5EF4-FFF2-40B4-BE49-F238E27FC236}">
                <a16:creationId xmlns:a16="http://schemas.microsoft.com/office/drawing/2014/main" id="{28B21C4F-E238-44A5-BBF6-4B9D0A776A4B}"/>
              </a:ext>
            </a:extLst>
          </p:cNvPr>
          <p:cNvSpPr/>
          <p:nvPr userDrawn="1"/>
        </p:nvSpPr>
        <p:spPr>
          <a:xfrm>
            <a:off x="431999" y="431999"/>
            <a:ext cx="8279997" cy="1332000"/>
          </a:xfrm>
          <a:prstGeom prst="rect">
            <a:avLst/>
          </a:prstGeom>
          <a:solidFill>
            <a:srgbClr val="00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tyrkysový malý">
            <a:extLst>
              <a:ext uri="{FF2B5EF4-FFF2-40B4-BE49-F238E27FC236}">
                <a16:creationId xmlns:a16="http://schemas.microsoft.com/office/drawing/2014/main" id="{AF1233DF-9B04-45B0-A1A4-FC6B5EC367EB}"/>
              </a:ext>
            </a:extLst>
          </p:cNvPr>
          <p:cNvSpPr/>
          <p:nvPr userDrawn="1"/>
        </p:nvSpPr>
        <p:spPr>
          <a:xfrm>
            <a:off x="8477997" y="431998"/>
            <a:ext cx="234000" cy="13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EEBD838-0E50-4C73-9DD8-F3C3AD1DD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29.08.2023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B948D08-BDB7-4AB6-ACA9-F16A04292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A88C0484-EBCD-4364-A195-88E628779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9" name="Kruh OSA1 tyrkysový">
            <a:extLst>
              <a:ext uri="{FF2B5EF4-FFF2-40B4-BE49-F238E27FC236}">
                <a16:creationId xmlns:a16="http://schemas.microsoft.com/office/drawing/2014/main" id="{AC85BA27-338D-F9D7-ABEC-1480CA4A87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84000" y="647998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9347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apitola (priorita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řekrytí bílé">
            <a:extLst>
              <a:ext uri="{FF2B5EF4-FFF2-40B4-BE49-F238E27FC236}">
                <a16:creationId xmlns:a16="http://schemas.microsoft.com/office/drawing/2014/main" id="{AF298F89-9DBF-4793-9EF2-C0D9943F13C0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Podklad modrý">
            <a:extLst>
              <a:ext uri="{FF2B5EF4-FFF2-40B4-BE49-F238E27FC236}">
                <a16:creationId xmlns:a16="http://schemas.microsoft.com/office/drawing/2014/main" id="{41F538D0-4BB8-409C-A533-B8B88AEB9351}"/>
              </a:ext>
            </a:extLst>
          </p:cNvPr>
          <p:cNvSpPr/>
          <p:nvPr userDrawn="1"/>
        </p:nvSpPr>
        <p:spPr>
          <a:xfrm>
            <a:off x="432000" y="432000"/>
            <a:ext cx="8280000" cy="5994000"/>
          </a:xfrm>
          <a:prstGeom prst="rect">
            <a:avLst/>
          </a:prstGeom>
          <a:solidFill>
            <a:srgbClr val="002E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9" name="Kapitola logo API">
            <a:extLst>
              <a:ext uri="{FF2B5EF4-FFF2-40B4-BE49-F238E27FC236}">
                <a16:creationId xmlns:a16="http://schemas.microsoft.com/office/drawing/2014/main" id="{4F4CD2A4-3AF5-49D2-B4F9-4D797BC04E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800" y="6184800"/>
            <a:ext cx="353569" cy="131064"/>
          </a:xfrm>
          <a:prstGeom prst="rect">
            <a:avLst/>
          </a:prstGeom>
        </p:spPr>
      </p:pic>
      <p:sp>
        <p:nvSpPr>
          <p:cNvPr id="12" name="Podklad pod nadpisem modrý">
            <a:extLst>
              <a:ext uri="{FF2B5EF4-FFF2-40B4-BE49-F238E27FC236}">
                <a16:creationId xmlns:a16="http://schemas.microsoft.com/office/drawing/2014/main" id="{09600A39-CD7D-40AF-8C6C-7009402A4ACB}"/>
              </a:ext>
            </a:extLst>
          </p:cNvPr>
          <p:cNvSpPr/>
          <p:nvPr userDrawn="1"/>
        </p:nvSpPr>
        <p:spPr>
          <a:xfrm>
            <a:off x="431282" y="431286"/>
            <a:ext cx="5572800" cy="30276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282" y="431286"/>
            <a:ext cx="5572800" cy="3027600"/>
          </a:xfrm>
        </p:spPr>
        <p:txBody>
          <a:bodyPr lIns="432000" tIns="360000" rIns="144000" anchor="t" anchorCtr="0"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grpSp>
        <p:nvGrpSpPr>
          <p:cNvPr id="13" name="Bílý rám">
            <a:extLst>
              <a:ext uri="{FF2B5EF4-FFF2-40B4-BE49-F238E27FC236}">
                <a16:creationId xmlns:a16="http://schemas.microsoft.com/office/drawing/2014/main" id="{F7EE6B63-F156-4FC0-8B6B-0FDD4DEAABD2}"/>
              </a:ext>
            </a:extLst>
          </p:cNvPr>
          <p:cNvGrpSpPr/>
          <p:nvPr userDrawn="1"/>
        </p:nvGrpSpPr>
        <p:grpSpPr>
          <a:xfrm>
            <a:off x="-359" y="0"/>
            <a:ext cx="9144718" cy="6858000"/>
            <a:chOff x="-359" y="0"/>
            <a:chExt cx="9144718" cy="6858000"/>
          </a:xfrm>
        </p:grpSpPr>
        <p:sp>
          <p:nvSpPr>
            <p:cNvPr id="15" name="Obdélník 14">
              <a:extLst>
                <a:ext uri="{FF2B5EF4-FFF2-40B4-BE49-F238E27FC236}">
                  <a16:creationId xmlns:a16="http://schemas.microsoft.com/office/drawing/2014/main" id="{CB4B5DE4-3972-4A06-8104-6C6272281E89}"/>
                </a:ext>
              </a:extLst>
            </p:cNvPr>
            <p:cNvSpPr/>
            <p:nvPr userDrawn="1"/>
          </p:nvSpPr>
          <p:spPr>
            <a:xfrm>
              <a:off x="0" y="0"/>
              <a:ext cx="43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Obdélník 17">
              <a:extLst>
                <a:ext uri="{FF2B5EF4-FFF2-40B4-BE49-F238E27FC236}">
                  <a16:creationId xmlns:a16="http://schemas.microsoft.com/office/drawing/2014/main" id="{5D5B6C4E-A41F-4442-BD0E-BEAB534C3D1A}"/>
                </a:ext>
              </a:extLst>
            </p:cNvPr>
            <p:cNvSpPr/>
            <p:nvPr userDrawn="1"/>
          </p:nvSpPr>
          <p:spPr>
            <a:xfrm>
              <a:off x="8712000" y="0"/>
              <a:ext cx="43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Obdélník 20">
              <a:extLst>
                <a:ext uri="{FF2B5EF4-FFF2-40B4-BE49-F238E27FC236}">
                  <a16:creationId xmlns:a16="http://schemas.microsoft.com/office/drawing/2014/main" id="{333FCD22-73F0-4D9B-85EE-1CCA2D550F86}"/>
                </a:ext>
              </a:extLst>
            </p:cNvPr>
            <p:cNvSpPr/>
            <p:nvPr userDrawn="1"/>
          </p:nvSpPr>
          <p:spPr>
            <a:xfrm>
              <a:off x="-359" y="0"/>
              <a:ext cx="9144359" cy="4305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Obdélník 21">
              <a:extLst>
                <a:ext uri="{FF2B5EF4-FFF2-40B4-BE49-F238E27FC236}">
                  <a16:creationId xmlns:a16="http://schemas.microsoft.com/office/drawing/2014/main" id="{1843B477-52F0-4518-8132-66E566A9AE4E}"/>
                </a:ext>
              </a:extLst>
            </p:cNvPr>
            <p:cNvSpPr/>
            <p:nvPr userDrawn="1"/>
          </p:nvSpPr>
          <p:spPr>
            <a:xfrm>
              <a:off x="0" y="6427428"/>
              <a:ext cx="9144359" cy="4305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4" name="Přímá spojnice 13" hidden="1">
            <a:extLst>
              <a:ext uri="{FF2B5EF4-FFF2-40B4-BE49-F238E27FC236}">
                <a16:creationId xmlns:a16="http://schemas.microsoft.com/office/drawing/2014/main" id="{01A04CEB-C15E-47AA-9809-BB6345603B87}"/>
              </a:ext>
            </a:extLst>
          </p:cNvPr>
          <p:cNvCxnSpPr/>
          <p:nvPr userDrawn="1"/>
        </p:nvCxnSpPr>
        <p:spPr>
          <a:xfrm>
            <a:off x="864000" y="0"/>
            <a:ext cx="0" cy="6858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 hidden="1">
            <a:extLst>
              <a:ext uri="{FF2B5EF4-FFF2-40B4-BE49-F238E27FC236}">
                <a16:creationId xmlns:a16="http://schemas.microsoft.com/office/drawing/2014/main" id="{5B2135BE-FC20-43E2-BE89-A3E19E09A289}"/>
              </a:ext>
            </a:extLst>
          </p:cNvPr>
          <p:cNvCxnSpPr/>
          <p:nvPr userDrawn="1"/>
        </p:nvCxnSpPr>
        <p:spPr>
          <a:xfrm>
            <a:off x="0" y="115920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 hidden="1">
            <a:extLst>
              <a:ext uri="{FF2B5EF4-FFF2-40B4-BE49-F238E27FC236}">
                <a16:creationId xmlns:a16="http://schemas.microsoft.com/office/drawing/2014/main" id="{788CF87F-704D-438A-B6EC-9E67353B60B4}"/>
              </a:ext>
            </a:extLst>
          </p:cNvPr>
          <p:cNvCxnSpPr/>
          <p:nvPr userDrawn="1"/>
        </p:nvCxnSpPr>
        <p:spPr>
          <a:xfrm>
            <a:off x="0" y="298800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28065BA-70B8-4756-BB71-FA668B397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29.08.2023</a:t>
            </a:fld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58F38BF-AF16-4E42-90F6-4BC5BD1C7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EF5FE71-6DFF-45F4-95A1-9C68BFA62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23" name="Kruh OSA1 tyrkysový">
            <a:extLst>
              <a:ext uri="{FF2B5EF4-FFF2-40B4-BE49-F238E27FC236}">
                <a16:creationId xmlns:a16="http://schemas.microsoft.com/office/drawing/2014/main" id="{D83B1A33-98B4-449A-5953-F814A8CC74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008041" y="3429000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8704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Kapitola (priorita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řekrytí bílé">
            <a:extLst>
              <a:ext uri="{FF2B5EF4-FFF2-40B4-BE49-F238E27FC236}">
                <a16:creationId xmlns:a16="http://schemas.microsoft.com/office/drawing/2014/main" id="{AF298F89-9DBF-4793-9EF2-C0D9943F13C0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Podklad modrý">
            <a:extLst>
              <a:ext uri="{FF2B5EF4-FFF2-40B4-BE49-F238E27FC236}">
                <a16:creationId xmlns:a16="http://schemas.microsoft.com/office/drawing/2014/main" id="{41F538D0-4BB8-409C-A533-B8B88AEB9351}"/>
              </a:ext>
            </a:extLst>
          </p:cNvPr>
          <p:cNvSpPr/>
          <p:nvPr userDrawn="1"/>
        </p:nvSpPr>
        <p:spPr>
          <a:xfrm>
            <a:off x="432000" y="432000"/>
            <a:ext cx="8280000" cy="5994000"/>
          </a:xfrm>
          <a:prstGeom prst="rect">
            <a:avLst/>
          </a:prstGeom>
          <a:solidFill>
            <a:srgbClr val="002E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9" name="Kapitola logo API">
            <a:extLst>
              <a:ext uri="{FF2B5EF4-FFF2-40B4-BE49-F238E27FC236}">
                <a16:creationId xmlns:a16="http://schemas.microsoft.com/office/drawing/2014/main" id="{4F4CD2A4-3AF5-49D2-B4F9-4D797BC04E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800" y="6184800"/>
            <a:ext cx="353569" cy="131064"/>
          </a:xfrm>
          <a:prstGeom prst="rect">
            <a:avLst/>
          </a:prstGeom>
        </p:spPr>
      </p:pic>
      <p:sp>
        <p:nvSpPr>
          <p:cNvPr id="12" name="Podklad pod nadpisem tyrkysový">
            <a:extLst>
              <a:ext uri="{FF2B5EF4-FFF2-40B4-BE49-F238E27FC236}">
                <a16:creationId xmlns:a16="http://schemas.microsoft.com/office/drawing/2014/main" id="{09600A39-CD7D-40AF-8C6C-7009402A4ACB}"/>
              </a:ext>
            </a:extLst>
          </p:cNvPr>
          <p:cNvSpPr/>
          <p:nvPr userDrawn="1"/>
        </p:nvSpPr>
        <p:spPr>
          <a:xfrm>
            <a:off x="431641" y="3198033"/>
            <a:ext cx="7318028" cy="1676151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641" y="3196605"/>
            <a:ext cx="7318387" cy="1677579"/>
          </a:xfrm>
        </p:spPr>
        <p:txBody>
          <a:bodyPr lIns="432000" tIns="360000" rIns="144000" anchor="t" anchorCtr="0"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grpSp>
        <p:nvGrpSpPr>
          <p:cNvPr id="13" name="Bílý rám">
            <a:extLst>
              <a:ext uri="{FF2B5EF4-FFF2-40B4-BE49-F238E27FC236}">
                <a16:creationId xmlns:a16="http://schemas.microsoft.com/office/drawing/2014/main" id="{FB535E86-12E1-456E-83BD-E4474CF00C47}"/>
              </a:ext>
            </a:extLst>
          </p:cNvPr>
          <p:cNvGrpSpPr/>
          <p:nvPr userDrawn="1"/>
        </p:nvGrpSpPr>
        <p:grpSpPr>
          <a:xfrm>
            <a:off x="-359" y="0"/>
            <a:ext cx="9144718" cy="6858000"/>
            <a:chOff x="-359" y="0"/>
            <a:chExt cx="9144718" cy="6858000"/>
          </a:xfrm>
        </p:grpSpPr>
        <p:sp>
          <p:nvSpPr>
            <p:cNvPr id="15" name="Obdélník 14">
              <a:extLst>
                <a:ext uri="{FF2B5EF4-FFF2-40B4-BE49-F238E27FC236}">
                  <a16:creationId xmlns:a16="http://schemas.microsoft.com/office/drawing/2014/main" id="{866D5CFD-E864-4CF7-9E3D-C793BA0A9771}"/>
                </a:ext>
              </a:extLst>
            </p:cNvPr>
            <p:cNvSpPr/>
            <p:nvPr userDrawn="1"/>
          </p:nvSpPr>
          <p:spPr>
            <a:xfrm>
              <a:off x="0" y="0"/>
              <a:ext cx="43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Obdélník 17">
              <a:extLst>
                <a:ext uri="{FF2B5EF4-FFF2-40B4-BE49-F238E27FC236}">
                  <a16:creationId xmlns:a16="http://schemas.microsoft.com/office/drawing/2014/main" id="{6034DDA5-D22F-40FE-B3DD-27C0C8706FD4}"/>
                </a:ext>
              </a:extLst>
            </p:cNvPr>
            <p:cNvSpPr/>
            <p:nvPr userDrawn="1"/>
          </p:nvSpPr>
          <p:spPr>
            <a:xfrm>
              <a:off x="8712000" y="0"/>
              <a:ext cx="43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Obdélník 20">
              <a:extLst>
                <a:ext uri="{FF2B5EF4-FFF2-40B4-BE49-F238E27FC236}">
                  <a16:creationId xmlns:a16="http://schemas.microsoft.com/office/drawing/2014/main" id="{690B22AA-8501-4B7D-BC8E-2E3B442AE907}"/>
                </a:ext>
              </a:extLst>
            </p:cNvPr>
            <p:cNvSpPr/>
            <p:nvPr userDrawn="1"/>
          </p:nvSpPr>
          <p:spPr>
            <a:xfrm>
              <a:off x="-359" y="0"/>
              <a:ext cx="9144359" cy="4305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Obdélník 21">
              <a:extLst>
                <a:ext uri="{FF2B5EF4-FFF2-40B4-BE49-F238E27FC236}">
                  <a16:creationId xmlns:a16="http://schemas.microsoft.com/office/drawing/2014/main" id="{159CB390-D565-4788-90FD-15BD95807DB0}"/>
                </a:ext>
              </a:extLst>
            </p:cNvPr>
            <p:cNvSpPr/>
            <p:nvPr userDrawn="1"/>
          </p:nvSpPr>
          <p:spPr>
            <a:xfrm>
              <a:off x="0" y="6427428"/>
              <a:ext cx="9144359" cy="4305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4" name="Přímá spojnice 13" hidden="1">
            <a:extLst>
              <a:ext uri="{FF2B5EF4-FFF2-40B4-BE49-F238E27FC236}">
                <a16:creationId xmlns:a16="http://schemas.microsoft.com/office/drawing/2014/main" id="{01A04CEB-C15E-47AA-9809-BB6345603B87}"/>
              </a:ext>
            </a:extLst>
          </p:cNvPr>
          <p:cNvCxnSpPr/>
          <p:nvPr userDrawn="1"/>
        </p:nvCxnSpPr>
        <p:spPr>
          <a:xfrm>
            <a:off x="864000" y="0"/>
            <a:ext cx="0" cy="6858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 hidden="1">
            <a:extLst>
              <a:ext uri="{FF2B5EF4-FFF2-40B4-BE49-F238E27FC236}">
                <a16:creationId xmlns:a16="http://schemas.microsoft.com/office/drawing/2014/main" id="{5B2135BE-FC20-43E2-BE89-A3E19E09A289}"/>
              </a:ext>
            </a:extLst>
          </p:cNvPr>
          <p:cNvCxnSpPr/>
          <p:nvPr userDrawn="1"/>
        </p:nvCxnSpPr>
        <p:spPr>
          <a:xfrm>
            <a:off x="0" y="115920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 hidden="1">
            <a:extLst>
              <a:ext uri="{FF2B5EF4-FFF2-40B4-BE49-F238E27FC236}">
                <a16:creationId xmlns:a16="http://schemas.microsoft.com/office/drawing/2014/main" id="{788CF87F-704D-438A-B6EC-9E67353B60B4}"/>
              </a:ext>
            </a:extLst>
          </p:cNvPr>
          <p:cNvCxnSpPr/>
          <p:nvPr userDrawn="1"/>
        </p:nvCxnSpPr>
        <p:spPr>
          <a:xfrm>
            <a:off x="0" y="298800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B0B8358-1A88-4B98-A874-4B6F6C808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29.08.2023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188889C-6183-49FD-9D89-A56221C71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2E56D73A-B081-4C5B-9C71-733F166CD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53BDFFA5-880F-4E0B-9FA5-B12F7B9B1B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52819" y="1791123"/>
            <a:ext cx="4276467" cy="94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2679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 (priorita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modrý pod nadpisem">
            <a:extLst>
              <a:ext uri="{FF2B5EF4-FFF2-40B4-BE49-F238E27FC236}">
                <a16:creationId xmlns:a16="http://schemas.microsoft.com/office/drawing/2014/main" id="{28B21C4F-E238-44A5-BBF6-4B9D0A776A4B}"/>
              </a:ext>
            </a:extLst>
          </p:cNvPr>
          <p:cNvSpPr/>
          <p:nvPr userDrawn="1"/>
        </p:nvSpPr>
        <p:spPr>
          <a:xfrm>
            <a:off x="431999" y="431999"/>
            <a:ext cx="8279997" cy="1332000"/>
          </a:xfrm>
          <a:prstGeom prst="rect">
            <a:avLst/>
          </a:prstGeom>
          <a:solidFill>
            <a:srgbClr val="00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modrý malý">
            <a:extLst>
              <a:ext uri="{FF2B5EF4-FFF2-40B4-BE49-F238E27FC236}">
                <a16:creationId xmlns:a16="http://schemas.microsoft.com/office/drawing/2014/main" id="{AF1233DF-9B04-45B0-A1A4-FC6B5EC367EB}"/>
              </a:ext>
            </a:extLst>
          </p:cNvPr>
          <p:cNvSpPr/>
          <p:nvPr userDrawn="1"/>
        </p:nvSpPr>
        <p:spPr>
          <a:xfrm>
            <a:off x="8477997" y="431998"/>
            <a:ext cx="234000" cy="133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500"/>
              </a:spcBef>
              <a:defRPr/>
            </a:lvl2pPr>
            <a:lvl3pPr>
              <a:spcBef>
                <a:spcPts val="500"/>
              </a:spcBef>
              <a:defRPr/>
            </a:lvl3pPr>
            <a:lvl4pPr>
              <a:spcBef>
                <a:spcPts val="500"/>
              </a:spcBef>
              <a:defRPr/>
            </a:lvl4pPr>
            <a:lvl5pPr>
              <a:spcBef>
                <a:spcPts val="500"/>
              </a:spcBef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FEF3496A-5C6D-44B3-8F5E-6C0F84C3E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29.08.2023</a:t>
            </a:fld>
            <a:endParaRPr lang="cs-CZ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DA818232-C72F-46F6-873A-2A2FAE87A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3E14A52-27BC-43DE-A9B6-1E8CFD6D3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0" name="Kruh OSA1 tyrkysový">
            <a:extLst>
              <a:ext uri="{FF2B5EF4-FFF2-40B4-BE49-F238E27FC236}">
                <a16:creationId xmlns:a16="http://schemas.microsoft.com/office/drawing/2014/main" id="{7DBFB5E5-1E45-DB14-1150-51E53E59E0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78598" y="647998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2872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(priorita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modrý pod nadpisem">
            <a:extLst>
              <a:ext uri="{FF2B5EF4-FFF2-40B4-BE49-F238E27FC236}">
                <a16:creationId xmlns:a16="http://schemas.microsoft.com/office/drawing/2014/main" id="{28B21C4F-E238-44A5-BBF6-4B9D0A776A4B}"/>
              </a:ext>
            </a:extLst>
          </p:cNvPr>
          <p:cNvSpPr/>
          <p:nvPr userDrawn="1"/>
        </p:nvSpPr>
        <p:spPr>
          <a:xfrm>
            <a:off x="431999" y="431999"/>
            <a:ext cx="8279997" cy="1332000"/>
          </a:xfrm>
          <a:prstGeom prst="rect">
            <a:avLst/>
          </a:prstGeom>
          <a:solidFill>
            <a:srgbClr val="00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modrý malý">
            <a:extLst>
              <a:ext uri="{FF2B5EF4-FFF2-40B4-BE49-F238E27FC236}">
                <a16:creationId xmlns:a16="http://schemas.microsoft.com/office/drawing/2014/main" id="{AF1233DF-9B04-45B0-A1A4-FC6B5EC367EB}"/>
              </a:ext>
            </a:extLst>
          </p:cNvPr>
          <p:cNvSpPr/>
          <p:nvPr userDrawn="1"/>
        </p:nvSpPr>
        <p:spPr>
          <a:xfrm>
            <a:off x="8477997" y="431998"/>
            <a:ext cx="234000" cy="133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6ACC3BA-813C-4BCF-9645-3B725D32AB3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88002" y="2159995"/>
            <a:ext cx="3924000" cy="4266003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500"/>
              </a:spcBef>
              <a:defRPr/>
            </a:lvl2pPr>
            <a:lvl3pPr>
              <a:spcBef>
                <a:spcPts val="500"/>
              </a:spcBef>
              <a:defRPr/>
            </a:lvl3pPr>
            <a:lvl4pPr>
              <a:spcBef>
                <a:spcPts val="500"/>
              </a:spcBef>
              <a:defRPr/>
            </a:lvl4pPr>
            <a:lvl5pPr>
              <a:spcBef>
                <a:spcPts val="500"/>
              </a:spcBef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2159996"/>
            <a:ext cx="3924000" cy="4266003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500"/>
              </a:spcBef>
              <a:defRPr/>
            </a:lvl2pPr>
            <a:lvl3pPr>
              <a:spcBef>
                <a:spcPts val="500"/>
              </a:spcBef>
              <a:defRPr/>
            </a:lvl3pPr>
            <a:lvl4pPr>
              <a:spcBef>
                <a:spcPts val="500"/>
              </a:spcBef>
              <a:defRPr/>
            </a:lvl4pPr>
            <a:lvl5pPr>
              <a:spcBef>
                <a:spcPts val="500"/>
              </a:spcBef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516A1DB3-AD87-4C7B-901A-4D4C796E120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29.08.2023</a:t>
            </a:fld>
            <a:endParaRPr lang="cs-CZ" dirty="0"/>
          </a:p>
        </p:txBody>
      </p:sp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id="{E0332CA3-4652-4D1E-8661-F417289CF48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07316426-426D-465E-AF20-AB7357804EC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1" name="Kruh OSA1 tyrkysový">
            <a:extLst>
              <a:ext uri="{FF2B5EF4-FFF2-40B4-BE49-F238E27FC236}">
                <a16:creationId xmlns:a16="http://schemas.microsoft.com/office/drawing/2014/main" id="{38D6E559-66D9-BAEF-F6BE-87FD2C2EC1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78598" y="647998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1152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obrázek (priorita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modrý pod nadpisem">
            <a:extLst>
              <a:ext uri="{FF2B5EF4-FFF2-40B4-BE49-F238E27FC236}">
                <a16:creationId xmlns:a16="http://schemas.microsoft.com/office/drawing/2014/main" id="{28B21C4F-E238-44A5-BBF6-4B9D0A776A4B}"/>
              </a:ext>
            </a:extLst>
          </p:cNvPr>
          <p:cNvSpPr/>
          <p:nvPr userDrawn="1"/>
        </p:nvSpPr>
        <p:spPr>
          <a:xfrm>
            <a:off x="431999" y="431999"/>
            <a:ext cx="8279997" cy="1332000"/>
          </a:xfrm>
          <a:prstGeom prst="rect">
            <a:avLst/>
          </a:prstGeom>
          <a:solidFill>
            <a:srgbClr val="00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modrý malý">
            <a:extLst>
              <a:ext uri="{FF2B5EF4-FFF2-40B4-BE49-F238E27FC236}">
                <a16:creationId xmlns:a16="http://schemas.microsoft.com/office/drawing/2014/main" id="{AF1233DF-9B04-45B0-A1A4-FC6B5EC367EB}"/>
              </a:ext>
            </a:extLst>
          </p:cNvPr>
          <p:cNvSpPr/>
          <p:nvPr userDrawn="1"/>
        </p:nvSpPr>
        <p:spPr>
          <a:xfrm>
            <a:off x="8477997" y="431998"/>
            <a:ext cx="234000" cy="133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ástupný symbol obrázku 4">
            <a:extLst>
              <a:ext uri="{FF2B5EF4-FFF2-40B4-BE49-F238E27FC236}">
                <a16:creationId xmlns:a16="http://schemas.microsoft.com/office/drawing/2014/main" id="{B092BC0C-B707-4DAD-AE0A-CC6B820729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2160000"/>
            <a:ext cx="4140000" cy="4266000"/>
          </a:xfrm>
        </p:spPr>
        <p:txBody>
          <a:bodyPr lIns="0" tIns="0"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9F4FAD5-7A20-485B-98D4-10AC06F91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2160000"/>
            <a:ext cx="3708000" cy="4266000"/>
          </a:xfrm>
        </p:spPr>
        <p:txBody>
          <a:bodyPr/>
          <a:lstStyle>
            <a:lvl1pPr>
              <a:spcBef>
                <a:spcPts val="500"/>
              </a:spcBef>
              <a:defRPr/>
            </a:lvl1pPr>
            <a:lvl2pPr>
              <a:spcBef>
                <a:spcPts val="500"/>
              </a:spcBef>
              <a:defRPr/>
            </a:lvl2pPr>
            <a:lvl3pPr>
              <a:spcBef>
                <a:spcPts val="500"/>
              </a:spcBef>
              <a:defRPr/>
            </a:lvl3pPr>
            <a:lvl4pPr>
              <a:spcBef>
                <a:spcPts val="500"/>
              </a:spcBef>
              <a:defRPr/>
            </a:lvl4pPr>
            <a:lvl5pPr>
              <a:spcBef>
                <a:spcPts val="500"/>
              </a:spcBef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3318889-B46F-4106-A30C-32CBFE35279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29.08.2023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E733B33-94CA-45B2-8828-85FAF04F8F8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DAC7DB7-0AE6-4310-92C4-2680DD0285C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1" name="Kruh OSA1 tyrkysový">
            <a:extLst>
              <a:ext uri="{FF2B5EF4-FFF2-40B4-BE49-F238E27FC236}">
                <a16:creationId xmlns:a16="http://schemas.microsoft.com/office/drawing/2014/main" id="{9D6AE830-0C20-B47A-93E4-1F5724D637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78598" y="647998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5518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den obrázek (priorita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modrý pod nadpisem">
            <a:extLst>
              <a:ext uri="{FF2B5EF4-FFF2-40B4-BE49-F238E27FC236}">
                <a16:creationId xmlns:a16="http://schemas.microsoft.com/office/drawing/2014/main" id="{28B21C4F-E238-44A5-BBF6-4B9D0A776A4B}"/>
              </a:ext>
            </a:extLst>
          </p:cNvPr>
          <p:cNvSpPr/>
          <p:nvPr userDrawn="1"/>
        </p:nvSpPr>
        <p:spPr>
          <a:xfrm>
            <a:off x="431999" y="431999"/>
            <a:ext cx="8279997" cy="1332000"/>
          </a:xfrm>
          <a:prstGeom prst="rect">
            <a:avLst/>
          </a:prstGeom>
          <a:solidFill>
            <a:srgbClr val="00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modrý malý">
            <a:extLst>
              <a:ext uri="{FF2B5EF4-FFF2-40B4-BE49-F238E27FC236}">
                <a16:creationId xmlns:a16="http://schemas.microsoft.com/office/drawing/2014/main" id="{AF1233DF-9B04-45B0-A1A4-FC6B5EC367EB}"/>
              </a:ext>
            </a:extLst>
          </p:cNvPr>
          <p:cNvSpPr/>
          <p:nvPr userDrawn="1"/>
        </p:nvSpPr>
        <p:spPr>
          <a:xfrm>
            <a:off x="8477997" y="431998"/>
            <a:ext cx="234000" cy="133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ástupný symbol obrázku 4">
            <a:extLst>
              <a:ext uri="{FF2B5EF4-FFF2-40B4-BE49-F238E27FC236}">
                <a16:creationId xmlns:a16="http://schemas.microsoft.com/office/drawing/2014/main" id="{B092BC0C-B707-4DAD-AE0A-CC6B820729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1999" y="2160000"/>
            <a:ext cx="8280001" cy="4266000"/>
          </a:xfrm>
        </p:spPr>
        <p:txBody>
          <a:bodyPr lIns="0" tIns="0"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F60C474-EF68-4541-A755-76B4BB45B0A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29.08.2023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45B2CD2-49A7-4816-A0F0-10E49307D59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56E3709-EFF4-4B51-B865-3605AC7F48C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1" name="Kruh OSA1 tyrkysový">
            <a:extLst>
              <a:ext uri="{FF2B5EF4-FFF2-40B4-BE49-F238E27FC236}">
                <a16:creationId xmlns:a16="http://schemas.microsoft.com/office/drawing/2014/main" id="{D9E18546-B61C-E011-E505-30FD88B8CF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78598" y="647998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0095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rázky (priorita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modrý pod nadpisem">
            <a:extLst>
              <a:ext uri="{FF2B5EF4-FFF2-40B4-BE49-F238E27FC236}">
                <a16:creationId xmlns:a16="http://schemas.microsoft.com/office/drawing/2014/main" id="{28B21C4F-E238-44A5-BBF6-4B9D0A776A4B}"/>
              </a:ext>
            </a:extLst>
          </p:cNvPr>
          <p:cNvSpPr/>
          <p:nvPr userDrawn="1"/>
        </p:nvSpPr>
        <p:spPr>
          <a:xfrm>
            <a:off x="431999" y="431999"/>
            <a:ext cx="8279997" cy="1332000"/>
          </a:xfrm>
          <a:prstGeom prst="rect">
            <a:avLst/>
          </a:prstGeom>
          <a:solidFill>
            <a:srgbClr val="00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modrý malý">
            <a:extLst>
              <a:ext uri="{FF2B5EF4-FFF2-40B4-BE49-F238E27FC236}">
                <a16:creationId xmlns:a16="http://schemas.microsoft.com/office/drawing/2014/main" id="{AF1233DF-9B04-45B0-A1A4-FC6B5EC367EB}"/>
              </a:ext>
            </a:extLst>
          </p:cNvPr>
          <p:cNvSpPr/>
          <p:nvPr userDrawn="1"/>
        </p:nvSpPr>
        <p:spPr>
          <a:xfrm>
            <a:off x="8477997" y="431998"/>
            <a:ext cx="234000" cy="133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ástupný symbol obrázku 4">
            <a:extLst>
              <a:ext uri="{FF2B5EF4-FFF2-40B4-BE49-F238E27FC236}">
                <a16:creationId xmlns:a16="http://schemas.microsoft.com/office/drawing/2014/main" id="{167E9607-3A08-4652-9EF7-85A138C9DAC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87996" y="2160000"/>
            <a:ext cx="3924000" cy="4266000"/>
          </a:xfrm>
        </p:spPr>
        <p:txBody>
          <a:bodyPr lIns="0" tIns="0"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0" name="Zástupný symbol obrázku 4">
            <a:extLst>
              <a:ext uri="{FF2B5EF4-FFF2-40B4-BE49-F238E27FC236}">
                <a16:creationId xmlns:a16="http://schemas.microsoft.com/office/drawing/2014/main" id="{B092BC0C-B707-4DAD-AE0A-CC6B820729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1999" y="2160000"/>
            <a:ext cx="3924000" cy="4266000"/>
          </a:xfrm>
        </p:spPr>
        <p:txBody>
          <a:bodyPr lIns="0" tIns="0"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93044E4-D7AE-4946-AD10-0D60A4D0E15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29.08.2023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2823C3F-DBA2-476E-87D3-84E63876D8D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C841E3F-42E1-418E-ADF7-82A29C7BDBC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1" name="Kruh OSA1 tyrkysový">
            <a:extLst>
              <a:ext uri="{FF2B5EF4-FFF2-40B4-BE49-F238E27FC236}">
                <a16:creationId xmlns:a16="http://schemas.microsoft.com/office/drawing/2014/main" id="{C465AF3F-33A4-FF86-6764-7231CBAD9A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78598" y="647998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7641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 (priorita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modrý pod nadpisem">
            <a:extLst>
              <a:ext uri="{FF2B5EF4-FFF2-40B4-BE49-F238E27FC236}">
                <a16:creationId xmlns:a16="http://schemas.microsoft.com/office/drawing/2014/main" id="{28B21C4F-E238-44A5-BBF6-4B9D0A776A4B}"/>
              </a:ext>
            </a:extLst>
          </p:cNvPr>
          <p:cNvSpPr/>
          <p:nvPr userDrawn="1"/>
        </p:nvSpPr>
        <p:spPr>
          <a:xfrm>
            <a:off x="431999" y="431999"/>
            <a:ext cx="8279997" cy="1332000"/>
          </a:xfrm>
          <a:prstGeom prst="rect">
            <a:avLst/>
          </a:prstGeom>
          <a:solidFill>
            <a:srgbClr val="00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modrý malý">
            <a:extLst>
              <a:ext uri="{FF2B5EF4-FFF2-40B4-BE49-F238E27FC236}">
                <a16:creationId xmlns:a16="http://schemas.microsoft.com/office/drawing/2014/main" id="{AF1233DF-9B04-45B0-A1A4-FC6B5EC367EB}"/>
              </a:ext>
            </a:extLst>
          </p:cNvPr>
          <p:cNvSpPr/>
          <p:nvPr userDrawn="1"/>
        </p:nvSpPr>
        <p:spPr>
          <a:xfrm>
            <a:off x="8477997" y="431998"/>
            <a:ext cx="234000" cy="133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D39B589-0EB9-4B5B-8FC4-C95DF27F4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29.08.2023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F03F52F-35FF-467C-8B21-16B31238E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75C8D71-0BF0-43C2-91D2-5729DA096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9" name="Kruh OSA1 tyrkysový">
            <a:extLst>
              <a:ext uri="{FF2B5EF4-FFF2-40B4-BE49-F238E27FC236}">
                <a16:creationId xmlns:a16="http://schemas.microsoft.com/office/drawing/2014/main" id="{FCEF2AAA-6D4B-99D2-F5E7-8B48D7B7E5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78598" y="647998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2878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apitola (priorita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řekrytí bílé">
            <a:extLst>
              <a:ext uri="{FF2B5EF4-FFF2-40B4-BE49-F238E27FC236}">
                <a16:creationId xmlns:a16="http://schemas.microsoft.com/office/drawing/2014/main" id="{AF298F89-9DBF-4793-9EF2-C0D9943F13C0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Podklad modrý">
            <a:extLst>
              <a:ext uri="{FF2B5EF4-FFF2-40B4-BE49-F238E27FC236}">
                <a16:creationId xmlns:a16="http://schemas.microsoft.com/office/drawing/2014/main" id="{41F538D0-4BB8-409C-A533-B8B88AEB9351}"/>
              </a:ext>
            </a:extLst>
          </p:cNvPr>
          <p:cNvSpPr/>
          <p:nvPr userDrawn="1"/>
        </p:nvSpPr>
        <p:spPr>
          <a:xfrm>
            <a:off x="432000" y="432000"/>
            <a:ext cx="8280000" cy="5994000"/>
          </a:xfrm>
          <a:prstGeom prst="rect">
            <a:avLst/>
          </a:prstGeom>
          <a:solidFill>
            <a:srgbClr val="002E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9" name="Kapitola logo API">
            <a:extLst>
              <a:ext uri="{FF2B5EF4-FFF2-40B4-BE49-F238E27FC236}">
                <a16:creationId xmlns:a16="http://schemas.microsoft.com/office/drawing/2014/main" id="{4F4CD2A4-3AF5-49D2-B4F9-4D797BC04E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800" y="6184800"/>
            <a:ext cx="353569" cy="131064"/>
          </a:xfrm>
          <a:prstGeom prst="rect">
            <a:avLst/>
          </a:prstGeom>
        </p:spPr>
      </p:pic>
      <p:sp>
        <p:nvSpPr>
          <p:cNvPr id="12" name="Podklad pod nadpisem zelený">
            <a:extLst>
              <a:ext uri="{FF2B5EF4-FFF2-40B4-BE49-F238E27FC236}">
                <a16:creationId xmlns:a16="http://schemas.microsoft.com/office/drawing/2014/main" id="{09600A39-CD7D-40AF-8C6C-7009402A4ACB}"/>
              </a:ext>
            </a:extLst>
          </p:cNvPr>
          <p:cNvSpPr/>
          <p:nvPr userDrawn="1"/>
        </p:nvSpPr>
        <p:spPr>
          <a:xfrm>
            <a:off x="431282" y="431286"/>
            <a:ext cx="5572800" cy="30276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282" y="431286"/>
            <a:ext cx="5572800" cy="3027600"/>
          </a:xfrm>
        </p:spPr>
        <p:txBody>
          <a:bodyPr lIns="432000" tIns="360000" rIns="144000" anchor="t" anchorCtr="0"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grpSp>
        <p:nvGrpSpPr>
          <p:cNvPr id="13" name="Bílý rám">
            <a:extLst>
              <a:ext uri="{FF2B5EF4-FFF2-40B4-BE49-F238E27FC236}">
                <a16:creationId xmlns:a16="http://schemas.microsoft.com/office/drawing/2014/main" id="{2BB60299-A018-49C9-93D0-E983D7378EE4}"/>
              </a:ext>
            </a:extLst>
          </p:cNvPr>
          <p:cNvGrpSpPr/>
          <p:nvPr userDrawn="1"/>
        </p:nvGrpSpPr>
        <p:grpSpPr>
          <a:xfrm>
            <a:off x="-359" y="0"/>
            <a:ext cx="9144718" cy="6858000"/>
            <a:chOff x="-359" y="0"/>
            <a:chExt cx="9144718" cy="6858000"/>
          </a:xfrm>
        </p:grpSpPr>
        <p:sp>
          <p:nvSpPr>
            <p:cNvPr id="15" name="Obdélník 14">
              <a:extLst>
                <a:ext uri="{FF2B5EF4-FFF2-40B4-BE49-F238E27FC236}">
                  <a16:creationId xmlns:a16="http://schemas.microsoft.com/office/drawing/2014/main" id="{2EE4FA9B-0575-4F20-868F-9280D391DAC5}"/>
                </a:ext>
              </a:extLst>
            </p:cNvPr>
            <p:cNvSpPr/>
            <p:nvPr userDrawn="1"/>
          </p:nvSpPr>
          <p:spPr>
            <a:xfrm>
              <a:off x="0" y="0"/>
              <a:ext cx="43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Obdélník 17">
              <a:extLst>
                <a:ext uri="{FF2B5EF4-FFF2-40B4-BE49-F238E27FC236}">
                  <a16:creationId xmlns:a16="http://schemas.microsoft.com/office/drawing/2014/main" id="{DFE56F3D-EE33-4B6A-B6BE-F0F58D49FCE0}"/>
                </a:ext>
              </a:extLst>
            </p:cNvPr>
            <p:cNvSpPr/>
            <p:nvPr userDrawn="1"/>
          </p:nvSpPr>
          <p:spPr>
            <a:xfrm>
              <a:off x="8712000" y="0"/>
              <a:ext cx="43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Obdélník 20">
              <a:extLst>
                <a:ext uri="{FF2B5EF4-FFF2-40B4-BE49-F238E27FC236}">
                  <a16:creationId xmlns:a16="http://schemas.microsoft.com/office/drawing/2014/main" id="{AC9AA58E-9871-4E3D-858D-4F34A510607E}"/>
                </a:ext>
              </a:extLst>
            </p:cNvPr>
            <p:cNvSpPr/>
            <p:nvPr userDrawn="1"/>
          </p:nvSpPr>
          <p:spPr>
            <a:xfrm>
              <a:off x="-359" y="0"/>
              <a:ext cx="9144359" cy="4305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Obdélník 21">
              <a:extLst>
                <a:ext uri="{FF2B5EF4-FFF2-40B4-BE49-F238E27FC236}">
                  <a16:creationId xmlns:a16="http://schemas.microsoft.com/office/drawing/2014/main" id="{05CCB5D2-5528-45D9-B223-4385F8742BCE}"/>
                </a:ext>
              </a:extLst>
            </p:cNvPr>
            <p:cNvSpPr/>
            <p:nvPr userDrawn="1"/>
          </p:nvSpPr>
          <p:spPr>
            <a:xfrm>
              <a:off x="0" y="6427428"/>
              <a:ext cx="9144359" cy="4305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4" name="Přímá spojnice 13" hidden="1">
            <a:extLst>
              <a:ext uri="{FF2B5EF4-FFF2-40B4-BE49-F238E27FC236}">
                <a16:creationId xmlns:a16="http://schemas.microsoft.com/office/drawing/2014/main" id="{01A04CEB-C15E-47AA-9809-BB6345603B87}"/>
              </a:ext>
            </a:extLst>
          </p:cNvPr>
          <p:cNvCxnSpPr/>
          <p:nvPr userDrawn="1"/>
        </p:nvCxnSpPr>
        <p:spPr>
          <a:xfrm>
            <a:off x="864000" y="0"/>
            <a:ext cx="0" cy="6858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 hidden="1">
            <a:extLst>
              <a:ext uri="{FF2B5EF4-FFF2-40B4-BE49-F238E27FC236}">
                <a16:creationId xmlns:a16="http://schemas.microsoft.com/office/drawing/2014/main" id="{5B2135BE-FC20-43E2-BE89-A3E19E09A289}"/>
              </a:ext>
            </a:extLst>
          </p:cNvPr>
          <p:cNvCxnSpPr/>
          <p:nvPr userDrawn="1"/>
        </p:nvCxnSpPr>
        <p:spPr>
          <a:xfrm>
            <a:off x="0" y="115920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 hidden="1">
            <a:extLst>
              <a:ext uri="{FF2B5EF4-FFF2-40B4-BE49-F238E27FC236}">
                <a16:creationId xmlns:a16="http://schemas.microsoft.com/office/drawing/2014/main" id="{788CF87F-704D-438A-B6EC-9E67353B60B4}"/>
              </a:ext>
            </a:extLst>
          </p:cNvPr>
          <p:cNvCxnSpPr/>
          <p:nvPr userDrawn="1"/>
        </p:nvCxnSpPr>
        <p:spPr>
          <a:xfrm>
            <a:off x="0" y="298800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F830840-042C-41EC-9157-C6952F88A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29.08.2023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D2E2078-E621-4832-87DD-6B512264D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2AEEDDC-D8C6-492C-88B6-0EE3381B0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23" name="Kruh OSA1 tyrkysový">
            <a:extLst>
              <a:ext uri="{FF2B5EF4-FFF2-40B4-BE49-F238E27FC236}">
                <a16:creationId xmlns:a16="http://schemas.microsoft.com/office/drawing/2014/main" id="{03B1215B-09C0-D4F3-CB04-4EFC56409F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008041" y="3458886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262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 - OP T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bílý - překrytí">
            <a:extLst>
              <a:ext uri="{FF2B5EF4-FFF2-40B4-BE49-F238E27FC236}">
                <a16:creationId xmlns:a16="http://schemas.microsoft.com/office/drawing/2014/main" id="{D94973E4-6901-4427-B30F-1B82FB5AA8C4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modrý pod obrázkem">
            <a:extLst>
              <a:ext uri="{FF2B5EF4-FFF2-40B4-BE49-F238E27FC236}">
                <a16:creationId xmlns:a16="http://schemas.microsoft.com/office/drawing/2014/main" id="{DF4A305A-2B1C-468B-A278-62BD1EC5CBEB}"/>
              </a:ext>
            </a:extLst>
          </p:cNvPr>
          <p:cNvSpPr/>
          <p:nvPr userDrawn="1"/>
        </p:nvSpPr>
        <p:spPr>
          <a:xfrm>
            <a:off x="431283" y="1296000"/>
            <a:ext cx="8280000" cy="5130000"/>
          </a:xfrm>
          <a:prstGeom prst="rect">
            <a:avLst/>
          </a:prstGeom>
          <a:solidFill>
            <a:srgbClr val="00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žlutý malý">
            <a:extLst>
              <a:ext uri="{FF2B5EF4-FFF2-40B4-BE49-F238E27FC236}">
                <a16:creationId xmlns:a16="http://schemas.microsoft.com/office/drawing/2014/main" id="{D7D160A9-52D4-4431-8C05-71BB59428579}"/>
              </a:ext>
            </a:extLst>
          </p:cNvPr>
          <p:cNvSpPr/>
          <p:nvPr userDrawn="1"/>
        </p:nvSpPr>
        <p:spPr>
          <a:xfrm>
            <a:off x="432000" y="5042936"/>
            <a:ext cx="234000" cy="13828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2" name="LogoAPI">
            <a:extLst>
              <a:ext uri="{FF2B5EF4-FFF2-40B4-BE49-F238E27FC236}">
                <a16:creationId xmlns:a16="http://schemas.microsoft.com/office/drawing/2014/main" id="{49D9334D-EB9B-4C34-B5E2-27905BC5B7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83" y="432000"/>
            <a:ext cx="2523749" cy="381001"/>
          </a:xfrm>
          <a:prstGeom prst="rect">
            <a:avLst/>
          </a:prstGeom>
        </p:spPr>
      </p:pic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C9D4395-96A5-4372-B89A-1B1F5E66BE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4000" y="5904000"/>
            <a:ext cx="7416000" cy="288000"/>
          </a:xfrm>
          <a:solidFill>
            <a:srgbClr val="FFFFFF">
              <a:alpha val="0"/>
            </a:srgbClr>
          </a:solidFill>
        </p:spPr>
        <p:txBody>
          <a:bodyPr anchor="t" anchorCtr="0">
            <a:noAutofit/>
          </a:bodyPr>
          <a:lstStyle>
            <a:lvl1pPr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fld id="{D6A17121-1A2E-40E5-9CBF-6DC45F065D12}" type="datetimeFigureOut">
              <a:rPr lang="cs-CZ" smtClean="0"/>
              <a:pPr/>
              <a:t>29.08.2023</a:t>
            </a:fld>
            <a:endParaRPr lang="cs-CZ" dirty="0"/>
          </a:p>
        </p:txBody>
      </p:sp>
      <p:sp>
        <p:nvSpPr>
          <p:cNvPr id="20" name="Místo">
            <a:extLst>
              <a:ext uri="{FF2B5EF4-FFF2-40B4-BE49-F238E27FC236}">
                <a16:creationId xmlns:a16="http://schemas.microsoft.com/office/drawing/2014/main" id="{2C35A18A-AEDB-4117-AEEC-4B7E41DD3C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3600" y="5652000"/>
            <a:ext cx="7416000" cy="288000"/>
          </a:xfrm>
          <a:solidFill>
            <a:srgbClr val="FFFFFF">
              <a:alpha val="0"/>
            </a:srgbClr>
          </a:solidFill>
        </p:spPr>
        <p:txBody>
          <a:bodyPr>
            <a:noAutofit/>
          </a:bodyPr>
          <a:lstStyle>
            <a:lvl1pPr>
              <a:defRPr sz="1800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cs-CZ" dirty="0"/>
              <a:t>Místo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3999" y="5364000"/>
            <a:ext cx="7415987" cy="288000"/>
          </a:xfrm>
          <a:solidFill>
            <a:srgbClr val="FFFFFF">
              <a:alpha val="0"/>
            </a:srgbClr>
          </a:solidFill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Titul Jméno Příjmení, Titul</a:t>
            </a:r>
            <a:endParaRPr lang="en-US" dirty="0"/>
          </a:p>
        </p:txBody>
      </p:sp>
      <p:cxnSp>
        <p:nvCxnSpPr>
          <p:cNvPr id="12" name="Přímá spojnice 11" hidden="1">
            <a:extLst>
              <a:ext uri="{FF2B5EF4-FFF2-40B4-BE49-F238E27FC236}">
                <a16:creationId xmlns:a16="http://schemas.microsoft.com/office/drawing/2014/main" id="{6EE7FF4A-DAC8-48BB-9C19-F701E9090E50}"/>
              </a:ext>
            </a:extLst>
          </p:cNvPr>
          <p:cNvCxnSpPr/>
          <p:nvPr userDrawn="1"/>
        </p:nvCxnSpPr>
        <p:spPr>
          <a:xfrm>
            <a:off x="0" y="1994400"/>
            <a:ext cx="9144000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 hidden="1">
            <a:extLst>
              <a:ext uri="{FF2B5EF4-FFF2-40B4-BE49-F238E27FC236}">
                <a16:creationId xmlns:a16="http://schemas.microsoft.com/office/drawing/2014/main" id="{A8EE5784-9DC3-4F67-B01D-BCA29E90226A}"/>
              </a:ext>
            </a:extLst>
          </p:cNvPr>
          <p:cNvCxnSpPr/>
          <p:nvPr userDrawn="1"/>
        </p:nvCxnSpPr>
        <p:spPr>
          <a:xfrm>
            <a:off x="0" y="3823200"/>
            <a:ext cx="9144000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 hidden="1">
            <a:extLst>
              <a:ext uri="{FF2B5EF4-FFF2-40B4-BE49-F238E27FC236}">
                <a16:creationId xmlns:a16="http://schemas.microsoft.com/office/drawing/2014/main" id="{A47AFF93-368B-434E-B139-BBE47DDD841B}"/>
              </a:ext>
            </a:extLst>
          </p:cNvPr>
          <p:cNvCxnSpPr/>
          <p:nvPr userDrawn="1"/>
        </p:nvCxnSpPr>
        <p:spPr>
          <a:xfrm>
            <a:off x="864000" y="0"/>
            <a:ext cx="0" cy="685800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 hidden="1">
            <a:extLst>
              <a:ext uri="{FF2B5EF4-FFF2-40B4-BE49-F238E27FC236}">
                <a16:creationId xmlns:a16="http://schemas.microsoft.com/office/drawing/2014/main" id="{04A806EC-57C8-4AEF-BAAF-702698AEF03D}"/>
              </a:ext>
            </a:extLst>
          </p:cNvPr>
          <p:cNvCxnSpPr/>
          <p:nvPr userDrawn="1"/>
        </p:nvCxnSpPr>
        <p:spPr>
          <a:xfrm>
            <a:off x="0" y="5572800"/>
            <a:ext cx="9144000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 hidden="1">
            <a:extLst>
              <a:ext uri="{FF2B5EF4-FFF2-40B4-BE49-F238E27FC236}">
                <a16:creationId xmlns:a16="http://schemas.microsoft.com/office/drawing/2014/main" id="{6E0036B3-2260-4277-AB02-15CC4C88949C}"/>
              </a:ext>
            </a:extLst>
          </p:cNvPr>
          <p:cNvCxnSpPr/>
          <p:nvPr userDrawn="1"/>
        </p:nvCxnSpPr>
        <p:spPr>
          <a:xfrm>
            <a:off x="0" y="5846400"/>
            <a:ext cx="9144000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 hidden="1">
            <a:extLst>
              <a:ext uri="{FF2B5EF4-FFF2-40B4-BE49-F238E27FC236}">
                <a16:creationId xmlns:a16="http://schemas.microsoft.com/office/drawing/2014/main" id="{C999B430-1C63-4E7A-A77E-6121DED96CFB}"/>
              </a:ext>
            </a:extLst>
          </p:cNvPr>
          <p:cNvCxnSpPr/>
          <p:nvPr userDrawn="1"/>
        </p:nvCxnSpPr>
        <p:spPr>
          <a:xfrm>
            <a:off x="0" y="6123600"/>
            <a:ext cx="9144000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Obrázek 20" descr="Obsah obrázku text&#10;&#10;Popis byl vytvořen automaticky">
            <a:extLst>
              <a:ext uri="{FF2B5EF4-FFF2-40B4-BE49-F238E27FC236}">
                <a16:creationId xmlns:a16="http://schemas.microsoft.com/office/drawing/2014/main" id="{72C9EC45-DD94-D6A0-0F8D-FC11BDE6621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3600" y="3958895"/>
            <a:ext cx="3620134" cy="810005"/>
          </a:xfrm>
          <a:prstGeom prst="rect">
            <a:avLst/>
          </a:prstGeom>
        </p:spPr>
      </p:pic>
      <p:sp>
        <p:nvSpPr>
          <p:cNvPr id="19" name="Obdélník modrý průhledný">
            <a:extLst>
              <a:ext uri="{FF2B5EF4-FFF2-40B4-BE49-F238E27FC236}">
                <a16:creationId xmlns:a16="http://schemas.microsoft.com/office/drawing/2014/main" id="{B95ACA3A-6DC2-CBDD-C6E5-E5C0E2871166}"/>
              </a:ext>
            </a:extLst>
          </p:cNvPr>
          <p:cNvSpPr/>
          <p:nvPr userDrawn="1"/>
        </p:nvSpPr>
        <p:spPr>
          <a:xfrm>
            <a:off x="431283" y="1295690"/>
            <a:ext cx="6719090" cy="2472207"/>
          </a:xfrm>
          <a:prstGeom prst="rect">
            <a:avLst/>
          </a:prstGeom>
          <a:solidFill>
            <a:srgbClr val="1C4E7E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8285C634-DF9B-DF3A-C654-100B3443D8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1283" y="1306312"/>
            <a:ext cx="6719090" cy="2246875"/>
          </a:xfrm>
        </p:spPr>
        <p:txBody>
          <a:bodyPr lIns="432000" tIns="360000" rIns="144000" anchor="t" anchorCtr="0">
            <a:noAutofit/>
          </a:bodyPr>
          <a:lstStyle>
            <a:lvl1pPr algn="l">
              <a:lnSpc>
                <a:spcPct val="100000"/>
              </a:lnSpc>
              <a:defRPr sz="3000"/>
            </a:lvl1pPr>
          </a:lstStyle>
          <a:p>
            <a:r>
              <a:rPr lang="sk-SK" dirty="0"/>
              <a:t>N</a:t>
            </a:r>
            <a:r>
              <a:rPr lang="cs-CZ" dirty="0" err="1"/>
              <a:t>ázev</a:t>
            </a:r>
            <a:r>
              <a:rPr lang="cs-CZ" dirty="0"/>
              <a:t> prezentace API – OP TAK verze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3181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Kapitola (priorita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řekrytí bílé">
            <a:extLst>
              <a:ext uri="{FF2B5EF4-FFF2-40B4-BE49-F238E27FC236}">
                <a16:creationId xmlns:a16="http://schemas.microsoft.com/office/drawing/2014/main" id="{AF298F89-9DBF-4793-9EF2-C0D9943F13C0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Podklad modrý">
            <a:extLst>
              <a:ext uri="{FF2B5EF4-FFF2-40B4-BE49-F238E27FC236}">
                <a16:creationId xmlns:a16="http://schemas.microsoft.com/office/drawing/2014/main" id="{41F538D0-4BB8-409C-A533-B8B88AEB9351}"/>
              </a:ext>
            </a:extLst>
          </p:cNvPr>
          <p:cNvSpPr/>
          <p:nvPr userDrawn="1"/>
        </p:nvSpPr>
        <p:spPr>
          <a:xfrm>
            <a:off x="432000" y="432000"/>
            <a:ext cx="8280000" cy="5994000"/>
          </a:xfrm>
          <a:prstGeom prst="rect">
            <a:avLst/>
          </a:prstGeom>
          <a:solidFill>
            <a:srgbClr val="002E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9" name="Kapitola logo API">
            <a:extLst>
              <a:ext uri="{FF2B5EF4-FFF2-40B4-BE49-F238E27FC236}">
                <a16:creationId xmlns:a16="http://schemas.microsoft.com/office/drawing/2014/main" id="{4F4CD2A4-3AF5-49D2-B4F9-4D797BC04E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800" y="6184800"/>
            <a:ext cx="353569" cy="131064"/>
          </a:xfrm>
          <a:prstGeom prst="rect">
            <a:avLst/>
          </a:prstGeom>
        </p:spPr>
      </p:pic>
      <p:sp>
        <p:nvSpPr>
          <p:cNvPr id="12" name="Podklad pod nadpisem tyrkysový">
            <a:extLst>
              <a:ext uri="{FF2B5EF4-FFF2-40B4-BE49-F238E27FC236}">
                <a16:creationId xmlns:a16="http://schemas.microsoft.com/office/drawing/2014/main" id="{09600A39-CD7D-40AF-8C6C-7009402A4ACB}"/>
              </a:ext>
            </a:extLst>
          </p:cNvPr>
          <p:cNvSpPr/>
          <p:nvPr userDrawn="1"/>
        </p:nvSpPr>
        <p:spPr>
          <a:xfrm>
            <a:off x="431641" y="3198033"/>
            <a:ext cx="7318028" cy="167615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282" y="3196605"/>
            <a:ext cx="7318387" cy="1677579"/>
          </a:xfrm>
        </p:spPr>
        <p:txBody>
          <a:bodyPr lIns="432000" tIns="360000" rIns="144000" anchor="t" anchorCtr="0">
            <a:normAutofit/>
          </a:bodyPr>
          <a:lstStyle>
            <a:lvl1pPr>
              <a:lnSpc>
                <a:spcPct val="100000"/>
              </a:lnSpc>
              <a:defRPr sz="30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grpSp>
        <p:nvGrpSpPr>
          <p:cNvPr id="13" name="Bílý rám">
            <a:extLst>
              <a:ext uri="{FF2B5EF4-FFF2-40B4-BE49-F238E27FC236}">
                <a16:creationId xmlns:a16="http://schemas.microsoft.com/office/drawing/2014/main" id="{FB535E86-12E1-456E-83BD-E4474CF00C47}"/>
              </a:ext>
            </a:extLst>
          </p:cNvPr>
          <p:cNvGrpSpPr/>
          <p:nvPr userDrawn="1"/>
        </p:nvGrpSpPr>
        <p:grpSpPr>
          <a:xfrm>
            <a:off x="-359" y="0"/>
            <a:ext cx="9144718" cy="6858000"/>
            <a:chOff x="-359" y="0"/>
            <a:chExt cx="9144718" cy="6858000"/>
          </a:xfrm>
        </p:grpSpPr>
        <p:sp>
          <p:nvSpPr>
            <p:cNvPr id="15" name="Obdélník 14">
              <a:extLst>
                <a:ext uri="{FF2B5EF4-FFF2-40B4-BE49-F238E27FC236}">
                  <a16:creationId xmlns:a16="http://schemas.microsoft.com/office/drawing/2014/main" id="{866D5CFD-E864-4CF7-9E3D-C793BA0A9771}"/>
                </a:ext>
              </a:extLst>
            </p:cNvPr>
            <p:cNvSpPr/>
            <p:nvPr userDrawn="1"/>
          </p:nvSpPr>
          <p:spPr>
            <a:xfrm>
              <a:off x="0" y="0"/>
              <a:ext cx="43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Obdélník 17">
              <a:extLst>
                <a:ext uri="{FF2B5EF4-FFF2-40B4-BE49-F238E27FC236}">
                  <a16:creationId xmlns:a16="http://schemas.microsoft.com/office/drawing/2014/main" id="{6034DDA5-D22F-40FE-B3DD-27C0C8706FD4}"/>
                </a:ext>
              </a:extLst>
            </p:cNvPr>
            <p:cNvSpPr/>
            <p:nvPr userDrawn="1"/>
          </p:nvSpPr>
          <p:spPr>
            <a:xfrm>
              <a:off x="8712000" y="0"/>
              <a:ext cx="43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Obdélník 20">
              <a:extLst>
                <a:ext uri="{FF2B5EF4-FFF2-40B4-BE49-F238E27FC236}">
                  <a16:creationId xmlns:a16="http://schemas.microsoft.com/office/drawing/2014/main" id="{690B22AA-8501-4B7D-BC8E-2E3B442AE907}"/>
                </a:ext>
              </a:extLst>
            </p:cNvPr>
            <p:cNvSpPr/>
            <p:nvPr userDrawn="1"/>
          </p:nvSpPr>
          <p:spPr>
            <a:xfrm>
              <a:off x="-359" y="0"/>
              <a:ext cx="9144359" cy="4305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Obdélník 21">
              <a:extLst>
                <a:ext uri="{FF2B5EF4-FFF2-40B4-BE49-F238E27FC236}">
                  <a16:creationId xmlns:a16="http://schemas.microsoft.com/office/drawing/2014/main" id="{159CB390-D565-4788-90FD-15BD95807DB0}"/>
                </a:ext>
              </a:extLst>
            </p:cNvPr>
            <p:cNvSpPr/>
            <p:nvPr userDrawn="1"/>
          </p:nvSpPr>
          <p:spPr>
            <a:xfrm>
              <a:off x="0" y="6427428"/>
              <a:ext cx="9144359" cy="4305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4" name="Přímá spojnice 13" hidden="1">
            <a:extLst>
              <a:ext uri="{FF2B5EF4-FFF2-40B4-BE49-F238E27FC236}">
                <a16:creationId xmlns:a16="http://schemas.microsoft.com/office/drawing/2014/main" id="{01A04CEB-C15E-47AA-9809-BB6345603B87}"/>
              </a:ext>
            </a:extLst>
          </p:cNvPr>
          <p:cNvCxnSpPr/>
          <p:nvPr userDrawn="1"/>
        </p:nvCxnSpPr>
        <p:spPr>
          <a:xfrm>
            <a:off x="864000" y="0"/>
            <a:ext cx="0" cy="6858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 hidden="1">
            <a:extLst>
              <a:ext uri="{FF2B5EF4-FFF2-40B4-BE49-F238E27FC236}">
                <a16:creationId xmlns:a16="http://schemas.microsoft.com/office/drawing/2014/main" id="{5B2135BE-FC20-43E2-BE89-A3E19E09A289}"/>
              </a:ext>
            </a:extLst>
          </p:cNvPr>
          <p:cNvCxnSpPr/>
          <p:nvPr userDrawn="1"/>
        </p:nvCxnSpPr>
        <p:spPr>
          <a:xfrm>
            <a:off x="0" y="115920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 hidden="1">
            <a:extLst>
              <a:ext uri="{FF2B5EF4-FFF2-40B4-BE49-F238E27FC236}">
                <a16:creationId xmlns:a16="http://schemas.microsoft.com/office/drawing/2014/main" id="{788CF87F-704D-438A-B6EC-9E67353B60B4}"/>
              </a:ext>
            </a:extLst>
          </p:cNvPr>
          <p:cNvCxnSpPr/>
          <p:nvPr userDrawn="1"/>
        </p:nvCxnSpPr>
        <p:spPr>
          <a:xfrm>
            <a:off x="0" y="298800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B0B8358-1A88-4B98-A874-4B6F6C808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29.08.2023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188889C-6183-49FD-9D89-A56221C71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2E56D73A-B081-4C5B-9C71-733F166CD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53BDFFA5-880F-4E0B-9FA5-B12F7B9B1B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62155" y="1791123"/>
            <a:ext cx="3166792" cy="94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4664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 (priorita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modrý pod nadpisem">
            <a:extLst>
              <a:ext uri="{FF2B5EF4-FFF2-40B4-BE49-F238E27FC236}">
                <a16:creationId xmlns:a16="http://schemas.microsoft.com/office/drawing/2014/main" id="{28B21C4F-E238-44A5-BBF6-4B9D0A776A4B}"/>
              </a:ext>
            </a:extLst>
          </p:cNvPr>
          <p:cNvSpPr/>
          <p:nvPr userDrawn="1"/>
        </p:nvSpPr>
        <p:spPr>
          <a:xfrm>
            <a:off x="431999" y="431999"/>
            <a:ext cx="8279997" cy="1332000"/>
          </a:xfrm>
          <a:prstGeom prst="rect">
            <a:avLst/>
          </a:prstGeom>
          <a:solidFill>
            <a:srgbClr val="00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zelený malý">
            <a:extLst>
              <a:ext uri="{FF2B5EF4-FFF2-40B4-BE49-F238E27FC236}">
                <a16:creationId xmlns:a16="http://schemas.microsoft.com/office/drawing/2014/main" id="{AF1233DF-9B04-45B0-A1A4-FC6B5EC367EB}"/>
              </a:ext>
            </a:extLst>
          </p:cNvPr>
          <p:cNvSpPr/>
          <p:nvPr userDrawn="1"/>
        </p:nvSpPr>
        <p:spPr>
          <a:xfrm>
            <a:off x="8477997" y="431998"/>
            <a:ext cx="234000" cy="133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500"/>
              </a:spcBef>
              <a:defRPr/>
            </a:lvl2pPr>
            <a:lvl3pPr>
              <a:spcBef>
                <a:spcPts val="500"/>
              </a:spcBef>
              <a:defRPr/>
            </a:lvl3pPr>
            <a:lvl4pPr>
              <a:spcBef>
                <a:spcPts val="500"/>
              </a:spcBef>
              <a:defRPr/>
            </a:lvl4pPr>
            <a:lvl5pPr>
              <a:spcBef>
                <a:spcPts val="500"/>
              </a:spcBef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B8F99A49-8F64-446D-8BAE-AA72B13E6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29.08.2023</a:t>
            </a:fld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B03B6A9-0F72-4079-A7C5-B17FC2AFA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983C80B-7AD0-4AE9-BD4B-F3D550D72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0" name="Kruh OSA1 tyrkysový">
            <a:extLst>
              <a:ext uri="{FF2B5EF4-FFF2-40B4-BE49-F238E27FC236}">
                <a16:creationId xmlns:a16="http://schemas.microsoft.com/office/drawing/2014/main" id="{2014444F-6471-75E8-6BF7-C064318477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78598" y="647998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8847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(priorita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modrý pod nadpisem">
            <a:extLst>
              <a:ext uri="{FF2B5EF4-FFF2-40B4-BE49-F238E27FC236}">
                <a16:creationId xmlns:a16="http://schemas.microsoft.com/office/drawing/2014/main" id="{28B21C4F-E238-44A5-BBF6-4B9D0A776A4B}"/>
              </a:ext>
            </a:extLst>
          </p:cNvPr>
          <p:cNvSpPr/>
          <p:nvPr userDrawn="1"/>
        </p:nvSpPr>
        <p:spPr>
          <a:xfrm>
            <a:off x="431999" y="431999"/>
            <a:ext cx="8279997" cy="1332000"/>
          </a:xfrm>
          <a:prstGeom prst="rect">
            <a:avLst/>
          </a:prstGeom>
          <a:solidFill>
            <a:srgbClr val="00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zelený malý">
            <a:extLst>
              <a:ext uri="{FF2B5EF4-FFF2-40B4-BE49-F238E27FC236}">
                <a16:creationId xmlns:a16="http://schemas.microsoft.com/office/drawing/2014/main" id="{AF1233DF-9B04-45B0-A1A4-FC6B5EC367EB}"/>
              </a:ext>
            </a:extLst>
          </p:cNvPr>
          <p:cNvSpPr/>
          <p:nvPr userDrawn="1"/>
        </p:nvSpPr>
        <p:spPr>
          <a:xfrm>
            <a:off x="8477997" y="431998"/>
            <a:ext cx="234000" cy="133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00694F8-BF33-479E-9103-D3F78E8EF23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88002" y="2159995"/>
            <a:ext cx="3924000" cy="4266003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500"/>
              </a:spcBef>
              <a:defRPr/>
            </a:lvl2pPr>
            <a:lvl3pPr>
              <a:spcBef>
                <a:spcPts val="500"/>
              </a:spcBef>
              <a:defRPr/>
            </a:lvl3pPr>
            <a:lvl4pPr>
              <a:spcBef>
                <a:spcPts val="500"/>
              </a:spcBef>
              <a:defRPr/>
            </a:lvl4pPr>
            <a:lvl5pPr>
              <a:spcBef>
                <a:spcPts val="500"/>
              </a:spcBef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2159996"/>
            <a:ext cx="3924000" cy="4266003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500"/>
              </a:spcBef>
              <a:defRPr/>
            </a:lvl2pPr>
            <a:lvl3pPr>
              <a:spcBef>
                <a:spcPts val="500"/>
              </a:spcBef>
              <a:defRPr/>
            </a:lvl3pPr>
            <a:lvl4pPr>
              <a:spcBef>
                <a:spcPts val="500"/>
              </a:spcBef>
              <a:defRPr/>
            </a:lvl4pPr>
            <a:lvl5pPr>
              <a:spcBef>
                <a:spcPts val="500"/>
              </a:spcBef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AE7A4355-CFEC-4018-8FB4-B32AE7BA518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29.08.2023</a:t>
            </a:fld>
            <a:endParaRPr lang="cs-CZ" dirty="0"/>
          </a:p>
        </p:txBody>
      </p:sp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id="{D1A8046C-3F72-4BAB-8DD1-CA782633CD2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F0682680-2F11-4068-B5F0-95D5CA71272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1" name="Kruh OSA1 tyrkysový">
            <a:extLst>
              <a:ext uri="{FF2B5EF4-FFF2-40B4-BE49-F238E27FC236}">
                <a16:creationId xmlns:a16="http://schemas.microsoft.com/office/drawing/2014/main" id="{B54F25A8-4DCD-9572-E73D-711FCF6C70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78598" y="647998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0307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obrázek (priorita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modrý pod nadpisem">
            <a:extLst>
              <a:ext uri="{FF2B5EF4-FFF2-40B4-BE49-F238E27FC236}">
                <a16:creationId xmlns:a16="http://schemas.microsoft.com/office/drawing/2014/main" id="{28B21C4F-E238-44A5-BBF6-4B9D0A776A4B}"/>
              </a:ext>
            </a:extLst>
          </p:cNvPr>
          <p:cNvSpPr/>
          <p:nvPr userDrawn="1"/>
        </p:nvSpPr>
        <p:spPr>
          <a:xfrm>
            <a:off x="431999" y="431999"/>
            <a:ext cx="8279997" cy="1332000"/>
          </a:xfrm>
          <a:prstGeom prst="rect">
            <a:avLst/>
          </a:prstGeom>
          <a:solidFill>
            <a:srgbClr val="00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zelený malý">
            <a:extLst>
              <a:ext uri="{FF2B5EF4-FFF2-40B4-BE49-F238E27FC236}">
                <a16:creationId xmlns:a16="http://schemas.microsoft.com/office/drawing/2014/main" id="{AF1233DF-9B04-45B0-A1A4-FC6B5EC367EB}"/>
              </a:ext>
            </a:extLst>
          </p:cNvPr>
          <p:cNvSpPr/>
          <p:nvPr userDrawn="1"/>
        </p:nvSpPr>
        <p:spPr>
          <a:xfrm>
            <a:off x="8477997" y="431998"/>
            <a:ext cx="234000" cy="133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ástupný symbol obrázku 4">
            <a:extLst>
              <a:ext uri="{FF2B5EF4-FFF2-40B4-BE49-F238E27FC236}">
                <a16:creationId xmlns:a16="http://schemas.microsoft.com/office/drawing/2014/main" id="{F07D6308-11AD-4A8B-BF50-40A47D21AE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2160000"/>
            <a:ext cx="4140000" cy="4266000"/>
          </a:xfrm>
        </p:spPr>
        <p:txBody>
          <a:bodyPr lIns="0" tIns="0"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4C7D9F1-5AF9-4EBC-88A0-29A16C963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2160000"/>
            <a:ext cx="3708000" cy="4266000"/>
          </a:xfrm>
        </p:spPr>
        <p:txBody>
          <a:bodyPr/>
          <a:lstStyle>
            <a:lvl1pPr>
              <a:spcBef>
                <a:spcPts val="500"/>
              </a:spcBef>
              <a:defRPr/>
            </a:lvl1pPr>
            <a:lvl2pPr>
              <a:spcBef>
                <a:spcPts val="500"/>
              </a:spcBef>
              <a:defRPr/>
            </a:lvl2pPr>
            <a:lvl3pPr>
              <a:spcBef>
                <a:spcPts val="500"/>
              </a:spcBef>
              <a:defRPr/>
            </a:lvl3pPr>
            <a:lvl4pPr>
              <a:spcBef>
                <a:spcPts val="500"/>
              </a:spcBef>
              <a:defRPr/>
            </a:lvl4pPr>
            <a:lvl5pPr>
              <a:spcBef>
                <a:spcPts val="500"/>
              </a:spcBef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3259173-168F-4967-AE9E-3325EF0A32E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29.08.2023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0B8166E-E87B-4585-BB3A-3D283578133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55DD64B5-8806-4AAB-A737-D1107F215C5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1" name="Kruh OSA1 tyrkysový">
            <a:extLst>
              <a:ext uri="{FF2B5EF4-FFF2-40B4-BE49-F238E27FC236}">
                <a16:creationId xmlns:a16="http://schemas.microsoft.com/office/drawing/2014/main" id="{787B4D40-2CCA-02CC-90ED-108BA04855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78598" y="647998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2449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den obrázek (priorita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modrý pod nadpisem">
            <a:extLst>
              <a:ext uri="{FF2B5EF4-FFF2-40B4-BE49-F238E27FC236}">
                <a16:creationId xmlns:a16="http://schemas.microsoft.com/office/drawing/2014/main" id="{28B21C4F-E238-44A5-BBF6-4B9D0A776A4B}"/>
              </a:ext>
            </a:extLst>
          </p:cNvPr>
          <p:cNvSpPr/>
          <p:nvPr userDrawn="1"/>
        </p:nvSpPr>
        <p:spPr>
          <a:xfrm>
            <a:off x="431999" y="431999"/>
            <a:ext cx="8279997" cy="1332000"/>
          </a:xfrm>
          <a:prstGeom prst="rect">
            <a:avLst/>
          </a:prstGeom>
          <a:solidFill>
            <a:srgbClr val="00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zelený malý">
            <a:extLst>
              <a:ext uri="{FF2B5EF4-FFF2-40B4-BE49-F238E27FC236}">
                <a16:creationId xmlns:a16="http://schemas.microsoft.com/office/drawing/2014/main" id="{AF1233DF-9B04-45B0-A1A4-FC6B5EC367EB}"/>
              </a:ext>
            </a:extLst>
          </p:cNvPr>
          <p:cNvSpPr/>
          <p:nvPr userDrawn="1"/>
        </p:nvSpPr>
        <p:spPr>
          <a:xfrm>
            <a:off x="8477997" y="431998"/>
            <a:ext cx="234000" cy="133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ástupný symbol obrázku 4">
            <a:extLst>
              <a:ext uri="{FF2B5EF4-FFF2-40B4-BE49-F238E27FC236}">
                <a16:creationId xmlns:a16="http://schemas.microsoft.com/office/drawing/2014/main" id="{F07D6308-11AD-4A8B-BF50-40A47D21AE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1999" y="2160000"/>
            <a:ext cx="8280001" cy="4266000"/>
          </a:xfrm>
        </p:spPr>
        <p:txBody>
          <a:bodyPr lIns="0" tIns="0"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D177F18-B411-4EC0-BB9E-FC2490FC661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29.08.2023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7DA308D-7155-4013-8D52-06DC350A6CA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7AFF3745-EA22-4FCD-8712-6A19886BFA8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0" name="Kruh OSA1 tyrkysový">
            <a:extLst>
              <a:ext uri="{FF2B5EF4-FFF2-40B4-BE49-F238E27FC236}">
                <a16:creationId xmlns:a16="http://schemas.microsoft.com/office/drawing/2014/main" id="{F40B39F5-28C7-4FB7-E911-3EF940F892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78598" y="647998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8233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rázky (priorita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modrý pod nadpisem">
            <a:extLst>
              <a:ext uri="{FF2B5EF4-FFF2-40B4-BE49-F238E27FC236}">
                <a16:creationId xmlns:a16="http://schemas.microsoft.com/office/drawing/2014/main" id="{28B21C4F-E238-44A5-BBF6-4B9D0A776A4B}"/>
              </a:ext>
            </a:extLst>
          </p:cNvPr>
          <p:cNvSpPr/>
          <p:nvPr userDrawn="1"/>
        </p:nvSpPr>
        <p:spPr>
          <a:xfrm>
            <a:off x="431999" y="431999"/>
            <a:ext cx="8279997" cy="1332000"/>
          </a:xfrm>
          <a:prstGeom prst="rect">
            <a:avLst/>
          </a:prstGeom>
          <a:solidFill>
            <a:srgbClr val="00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zelený malý">
            <a:extLst>
              <a:ext uri="{FF2B5EF4-FFF2-40B4-BE49-F238E27FC236}">
                <a16:creationId xmlns:a16="http://schemas.microsoft.com/office/drawing/2014/main" id="{AF1233DF-9B04-45B0-A1A4-FC6B5EC367EB}"/>
              </a:ext>
            </a:extLst>
          </p:cNvPr>
          <p:cNvSpPr/>
          <p:nvPr userDrawn="1"/>
        </p:nvSpPr>
        <p:spPr>
          <a:xfrm>
            <a:off x="8477997" y="431998"/>
            <a:ext cx="234000" cy="133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ástupný symbol obrázku 4">
            <a:extLst>
              <a:ext uri="{FF2B5EF4-FFF2-40B4-BE49-F238E27FC236}">
                <a16:creationId xmlns:a16="http://schemas.microsoft.com/office/drawing/2014/main" id="{B8D3EBFE-8960-45BC-AE17-5170B0B24D0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88003" y="2160000"/>
            <a:ext cx="3924000" cy="4266000"/>
          </a:xfrm>
        </p:spPr>
        <p:txBody>
          <a:bodyPr lIns="0" tIns="0"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9" name="Zástupný symbol obrázku 4">
            <a:extLst>
              <a:ext uri="{FF2B5EF4-FFF2-40B4-BE49-F238E27FC236}">
                <a16:creationId xmlns:a16="http://schemas.microsoft.com/office/drawing/2014/main" id="{F07D6308-11AD-4A8B-BF50-40A47D21AE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1999" y="2160000"/>
            <a:ext cx="3924000" cy="4266000"/>
          </a:xfrm>
        </p:spPr>
        <p:txBody>
          <a:bodyPr lIns="0" tIns="0"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7622823-8814-4A95-A9EC-2DF99432441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29.08.2023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9845C02-A0F2-479D-B609-940F1AEF9F0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6E6F50DA-ACC8-47BC-B16A-6A4BE035FBF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1" name="Kruh OSA1 tyrkysový">
            <a:extLst>
              <a:ext uri="{FF2B5EF4-FFF2-40B4-BE49-F238E27FC236}">
                <a16:creationId xmlns:a16="http://schemas.microsoft.com/office/drawing/2014/main" id="{051E4413-492B-5A92-A542-2DB655FCBC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78598" y="647998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2917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 (priorita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modrý pod nadpisem">
            <a:extLst>
              <a:ext uri="{FF2B5EF4-FFF2-40B4-BE49-F238E27FC236}">
                <a16:creationId xmlns:a16="http://schemas.microsoft.com/office/drawing/2014/main" id="{28B21C4F-E238-44A5-BBF6-4B9D0A776A4B}"/>
              </a:ext>
            </a:extLst>
          </p:cNvPr>
          <p:cNvSpPr/>
          <p:nvPr userDrawn="1"/>
        </p:nvSpPr>
        <p:spPr>
          <a:xfrm>
            <a:off x="431999" y="431999"/>
            <a:ext cx="8279997" cy="1332000"/>
          </a:xfrm>
          <a:prstGeom prst="rect">
            <a:avLst/>
          </a:prstGeom>
          <a:solidFill>
            <a:srgbClr val="00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zelený malý">
            <a:extLst>
              <a:ext uri="{FF2B5EF4-FFF2-40B4-BE49-F238E27FC236}">
                <a16:creationId xmlns:a16="http://schemas.microsoft.com/office/drawing/2014/main" id="{AF1233DF-9B04-45B0-A1A4-FC6B5EC367EB}"/>
              </a:ext>
            </a:extLst>
          </p:cNvPr>
          <p:cNvSpPr/>
          <p:nvPr userDrawn="1"/>
        </p:nvSpPr>
        <p:spPr>
          <a:xfrm>
            <a:off x="8477997" y="431998"/>
            <a:ext cx="234000" cy="133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554FCAE-D0A9-43D6-9999-5B514BACA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29.08.2023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61BAAB9-3C94-4504-A3C2-8065D0197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F11EC110-D57D-453D-8C09-A4BBB35F9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9" name="Kruh OSA1 tyrkysový">
            <a:extLst>
              <a:ext uri="{FF2B5EF4-FFF2-40B4-BE49-F238E27FC236}">
                <a16:creationId xmlns:a16="http://schemas.microsoft.com/office/drawing/2014/main" id="{BDF15A43-444C-ED97-F1B9-092193B344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78598" y="647998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9769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apitola (priorita 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řekrytí bílé">
            <a:extLst>
              <a:ext uri="{FF2B5EF4-FFF2-40B4-BE49-F238E27FC236}">
                <a16:creationId xmlns:a16="http://schemas.microsoft.com/office/drawing/2014/main" id="{AF298F89-9DBF-4793-9EF2-C0D9943F13C0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Podklad modrý">
            <a:extLst>
              <a:ext uri="{FF2B5EF4-FFF2-40B4-BE49-F238E27FC236}">
                <a16:creationId xmlns:a16="http://schemas.microsoft.com/office/drawing/2014/main" id="{41F538D0-4BB8-409C-A533-B8B88AEB9351}"/>
              </a:ext>
            </a:extLst>
          </p:cNvPr>
          <p:cNvSpPr/>
          <p:nvPr userDrawn="1"/>
        </p:nvSpPr>
        <p:spPr>
          <a:xfrm>
            <a:off x="432000" y="432000"/>
            <a:ext cx="8280000" cy="5994000"/>
          </a:xfrm>
          <a:prstGeom prst="rect">
            <a:avLst/>
          </a:prstGeom>
          <a:solidFill>
            <a:srgbClr val="002E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9" name="Kapitola logo API">
            <a:extLst>
              <a:ext uri="{FF2B5EF4-FFF2-40B4-BE49-F238E27FC236}">
                <a16:creationId xmlns:a16="http://schemas.microsoft.com/office/drawing/2014/main" id="{4F4CD2A4-3AF5-49D2-B4F9-4D797BC04E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800" y="6184800"/>
            <a:ext cx="353569" cy="131064"/>
          </a:xfrm>
          <a:prstGeom prst="rect">
            <a:avLst/>
          </a:prstGeom>
        </p:spPr>
      </p:pic>
      <p:sp>
        <p:nvSpPr>
          <p:cNvPr id="12" name="Podklad pod nadpisem zelený">
            <a:extLst>
              <a:ext uri="{FF2B5EF4-FFF2-40B4-BE49-F238E27FC236}">
                <a16:creationId xmlns:a16="http://schemas.microsoft.com/office/drawing/2014/main" id="{09600A39-CD7D-40AF-8C6C-7009402A4ACB}"/>
              </a:ext>
            </a:extLst>
          </p:cNvPr>
          <p:cNvSpPr/>
          <p:nvPr userDrawn="1"/>
        </p:nvSpPr>
        <p:spPr>
          <a:xfrm>
            <a:off x="431282" y="431286"/>
            <a:ext cx="5572800" cy="30276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323" y="431286"/>
            <a:ext cx="5572800" cy="3027600"/>
          </a:xfrm>
        </p:spPr>
        <p:txBody>
          <a:bodyPr lIns="432000" tIns="360000" rIns="144000" anchor="t" anchorCtr="0"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grpSp>
        <p:nvGrpSpPr>
          <p:cNvPr id="13" name="Bílý rám">
            <a:extLst>
              <a:ext uri="{FF2B5EF4-FFF2-40B4-BE49-F238E27FC236}">
                <a16:creationId xmlns:a16="http://schemas.microsoft.com/office/drawing/2014/main" id="{2BB60299-A018-49C9-93D0-E983D7378EE4}"/>
              </a:ext>
            </a:extLst>
          </p:cNvPr>
          <p:cNvGrpSpPr/>
          <p:nvPr userDrawn="1"/>
        </p:nvGrpSpPr>
        <p:grpSpPr>
          <a:xfrm>
            <a:off x="-359" y="0"/>
            <a:ext cx="9144718" cy="6858000"/>
            <a:chOff x="-359" y="0"/>
            <a:chExt cx="9144718" cy="6858000"/>
          </a:xfrm>
        </p:grpSpPr>
        <p:sp>
          <p:nvSpPr>
            <p:cNvPr id="15" name="Obdélník 14">
              <a:extLst>
                <a:ext uri="{FF2B5EF4-FFF2-40B4-BE49-F238E27FC236}">
                  <a16:creationId xmlns:a16="http://schemas.microsoft.com/office/drawing/2014/main" id="{2EE4FA9B-0575-4F20-868F-9280D391DAC5}"/>
                </a:ext>
              </a:extLst>
            </p:cNvPr>
            <p:cNvSpPr/>
            <p:nvPr userDrawn="1"/>
          </p:nvSpPr>
          <p:spPr>
            <a:xfrm>
              <a:off x="0" y="0"/>
              <a:ext cx="43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Obdélník 17">
              <a:extLst>
                <a:ext uri="{FF2B5EF4-FFF2-40B4-BE49-F238E27FC236}">
                  <a16:creationId xmlns:a16="http://schemas.microsoft.com/office/drawing/2014/main" id="{DFE56F3D-EE33-4B6A-B6BE-F0F58D49FCE0}"/>
                </a:ext>
              </a:extLst>
            </p:cNvPr>
            <p:cNvSpPr/>
            <p:nvPr userDrawn="1"/>
          </p:nvSpPr>
          <p:spPr>
            <a:xfrm>
              <a:off x="8712000" y="0"/>
              <a:ext cx="43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Obdélník 20">
              <a:extLst>
                <a:ext uri="{FF2B5EF4-FFF2-40B4-BE49-F238E27FC236}">
                  <a16:creationId xmlns:a16="http://schemas.microsoft.com/office/drawing/2014/main" id="{AC9AA58E-9871-4E3D-858D-4F34A510607E}"/>
                </a:ext>
              </a:extLst>
            </p:cNvPr>
            <p:cNvSpPr/>
            <p:nvPr userDrawn="1"/>
          </p:nvSpPr>
          <p:spPr>
            <a:xfrm>
              <a:off x="-359" y="0"/>
              <a:ext cx="9144359" cy="4305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Obdélník 21">
              <a:extLst>
                <a:ext uri="{FF2B5EF4-FFF2-40B4-BE49-F238E27FC236}">
                  <a16:creationId xmlns:a16="http://schemas.microsoft.com/office/drawing/2014/main" id="{05CCB5D2-5528-45D9-B223-4385F8742BCE}"/>
                </a:ext>
              </a:extLst>
            </p:cNvPr>
            <p:cNvSpPr/>
            <p:nvPr userDrawn="1"/>
          </p:nvSpPr>
          <p:spPr>
            <a:xfrm>
              <a:off x="0" y="6427428"/>
              <a:ext cx="9144359" cy="4305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4" name="Přímá spojnice 13" hidden="1">
            <a:extLst>
              <a:ext uri="{FF2B5EF4-FFF2-40B4-BE49-F238E27FC236}">
                <a16:creationId xmlns:a16="http://schemas.microsoft.com/office/drawing/2014/main" id="{01A04CEB-C15E-47AA-9809-BB6345603B87}"/>
              </a:ext>
            </a:extLst>
          </p:cNvPr>
          <p:cNvCxnSpPr/>
          <p:nvPr userDrawn="1"/>
        </p:nvCxnSpPr>
        <p:spPr>
          <a:xfrm>
            <a:off x="864000" y="0"/>
            <a:ext cx="0" cy="6858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 hidden="1">
            <a:extLst>
              <a:ext uri="{FF2B5EF4-FFF2-40B4-BE49-F238E27FC236}">
                <a16:creationId xmlns:a16="http://schemas.microsoft.com/office/drawing/2014/main" id="{5B2135BE-FC20-43E2-BE89-A3E19E09A289}"/>
              </a:ext>
            </a:extLst>
          </p:cNvPr>
          <p:cNvCxnSpPr/>
          <p:nvPr userDrawn="1"/>
        </p:nvCxnSpPr>
        <p:spPr>
          <a:xfrm>
            <a:off x="0" y="115920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 hidden="1">
            <a:extLst>
              <a:ext uri="{FF2B5EF4-FFF2-40B4-BE49-F238E27FC236}">
                <a16:creationId xmlns:a16="http://schemas.microsoft.com/office/drawing/2014/main" id="{788CF87F-704D-438A-B6EC-9E67353B60B4}"/>
              </a:ext>
            </a:extLst>
          </p:cNvPr>
          <p:cNvCxnSpPr/>
          <p:nvPr userDrawn="1"/>
        </p:nvCxnSpPr>
        <p:spPr>
          <a:xfrm>
            <a:off x="0" y="298800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F830840-042C-41EC-9157-C6952F88A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29.08.2023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D2E2078-E621-4832-87DD-6B512264D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2AEEDDC-D8C6-492C-88B6-0EE3381B0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23" name="Kruh OSA1 tyrkysový">
            <a:extLst>
              <a:ext uri="{FF2B5EF4-FFF2-40B4-BE49-F238E27FC236}">
                <a16:creationId xmlns:a16="http://schemas.microsoft.com/office/drawing/2014/main" id="{03B1215B-09C0-D4F3-CB04-4EFC56409F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008041" y="3458886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1827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Kapitola (priorita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řekrytí bílé">
            <a:extLst>
              <a:ext uri="{FF2B5EF4-FFF2-40B4-BE49-F238E27FC236}">
                <a16:creationId xmlns:a16="http://schemas.microsoft.com/office/drawing/2014/main" id="{AF298F89-9DBF-4793-9EF2-C0D9943F13C0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Podklad modrý">
            <a:extLst>
              <a:ext uri="{FF2B5EF4-FFF2-40B4-BE49-F238E27FC236}">
                <a16:creationId xmlns:a16="http://schemas.microsoft.com/office/drawing/2014/main" id="{41F538D0-4BB8-409C-A533-B8B88AEB9351}"/>
              </a:ext>
            </a:extLst>
          </p:cNvPr>
          <p:cNvSpPr/>
          <p:nvPr userDrawn="1"/>
        </p:nvSpPr>
        <p:spPr>
          <a:xfrm>
            <a:off x="432000" y="432000"/>
            <a:ext cx="8280000" cy="5994000"/>
          </a:xfrm>
          <a:prstGeom prst="rect">
            <a:avLst/>
          </a:prstGeom>
          <a:solidFill>
            <a:srgbClr val="002E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9" name="Kapitola logo API">
            <a:extLst>
              <a:ext uri="{FF2B5EF4-FFF2-40B4-BE49-F238E27FC236}">
                <a16:creationId xmlns:a16="http://schemas.microsoft.com/office/drawing/2014/main" id="{4F4CD2A4-3AF5-49D2-B4F9-4D797BC04E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800" y="6184800"/>
            <a:ext cx="353569" cy="131064"/>
          </a:xfrm>
          <a:prstGeom prst="rect">
            <a:avLst/>
          </a:prstGeom>
        </p:spPr>
      </p:pic>
      <p:sp>
        <p:nvSpPr>
          <p:cNvPr id="12" name="Podklad pod nadpisem tyrkysový">
            <a:extLst>
              <a:ext uri="{FF2B5EF4-FFF2-40B4-BE49-F238E27FC236}">
                <a16:creationId xmlns:a16="http://schemas.microsoft.com/office/drawing/2014/main" id="{09600A39-CD7D-40AF-8C6C-7009402A4ACB}"/>
              </a:ext>
            </a:extLst>
          </p:cNvPr>
          <p:cNvSpPr/>
          <p:nvPr userDrawn="1"/>
        </p:nvSpPr>
        <p:spPr>
          <a:xfrm>
            <a:off x="431641" y="3198033"/>
            <a:ext cx="7318028" cy="1676151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641" y="3198033"/>
            <a:ext cx="7318387" cy="1677579"/>
          </a:xfrm>
        </p:spPr>
        <p:txBody>
          <a:bodyPr lIns="432000" tIns="360000" rIns="144000" anchor="t" anchorCtr="0">
            <a:normAutofit/>
          </a:bodyPr>
          <a:lstStyle>
            <a:lvl1pPr>
              <a:lnSpc>
                <a:spcPct val="100000"/>
              </a:lnSpc>
              <a:defRPr sz="3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grpSp>
        <p:nvGrpSpPr>
          <p:cNvPr id="13" name="Bílý rám">
            <a:extLst>
              <a:ext uri="{FF2B5EF4-FFF2-40B4-BE49-F238E27FC236}">
                <a16:creationId xmlns:a16="http://schemas.microsoft.com/office/drawing/2014/main" id="{FB535E86-12E1-456E-83BD-E4474CF00C47}"/>
              </a:ext>
            </a:extLst>
          </p:cNvPr>
          <p:cNvGrpSpPr/>
          <p:nvPr userDrawn="1"/>
        </p:nvGrpSpPr>
        <p:grpSpPr>
          <a:xfrm>
            <a:off x="-359" y="0"/>
            <a:ext cx="9144718" cy="6858000"/>
            <a:chOff x="-359" y="0"/>
            <a:chExt cx="9144718" cy="6858000"/>
          </a:xfrm>
        </p:grpSpPr>
        <p:sp>
          <p:nvSpPr>
            <p:cNvPr id="15" name="Obdélník 14">
              <a:extLst>
                <a:ext uri="{FF2B5EF4-FFF2-40B4-BE49-F238E27FC236}">
                  <a16:creationId xmlns:a16="http://schemas.microsoft.com/office/drawing/2014/main" id="{866D5CFD-E864-4CF7-9E3D-C793BA0A9771}"/>
                </a:ext>
              </a:extLst>
            </p:cNvPr>
            <p:cNvSpPr/>
            <p:nvPr userDrawn="1"/>
          </p:nvSpPr>
          <p:spPr>
            <a:xfrm>
              <a:off x="0" y="0"/>
              <a:ext cx="43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Obdélník 17">
              <a:extLst>
                <a:ext uri="{FF2B5EF4-FFF2-40B4-BE49-F238E27FC236}">
                  <a16:creationId xmlns:a16="http://schemas.microsoft.com/office/drawing/2014/main" id="{6034DDA5-D22F-40FE-B3DD-27C0C8706FD4}"/>
                </a:ext>
              </a:extLst>
            </p:cNvPr>
            <p:cNvSpPr/>
            <p:nvPr userDrawn="1"/>
          </p:nvSpPr>
          <p:spPr>
            <a:xfrm>
              <a:off x="8712000" y="0"/>
              <a:ext cx="43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Obdélník 20">
              <a:extLst>
                <a:ext uri="{FF2B5EF4-FFF2-40B4-BE49-F238E27FC236}">
                  <a16:creationId xmlns:a16="http://schemas.microsoft.com/office/drawing/2014/main" id="{690B22AA-8501-4B7D-BC8E-2E3B442AE907}"/>
                </a:ext>
              </a:extLst>
            </p:cNvPr>
            <p:cNvSpPr/>
            <p:nvPr userDrawn="1"/>
          </p:nvSpPr>
          <p:spPr>
            <a:xfrm>
              <a:off x="-359" y="0"/>
              <a:ext cx="9144359" cy="4305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Obdélník 21">
              <a:extLst>
                <a:ext uri="{FF2B5EF4-FFF2-40B4-BE49-F238E27FC236}">
                  <a16:creationId xmlns:a16="http://schemas.microsoft.com/office/drawing/2014/main" id="{159CB390-D565-4788-90FD-15BD95807DB0}"/>
                </a:ext>
              </a:extLst>
            </p:cNvPr>
            <p:cNvSpPr/>
            <p:nvPr userDrawn="1"/>
          </p:nvSpPr>
          <p:spPr>
            <a:xfrm>
              <a:off x="0" y="6427428"/>
              <a:ext cx="9144359" cy="4305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4" name="Přímá spojnice 13" hidden="1">
            <a:extLst>
              <a:ext uri="{FF2B5EF4-FFF2-40B4-BE49-F238E27FC236}">
                <a16:creationId xmlns:a16="http://schemas.microsoft.com/office/drawing/2014/main" id="{01A04CEB-C15E-47AA-9809-BB6345603B87}"/>
              </a:ext>
            </a:extLst>
          </p:cNvPr>
          <p:cNvCxnSpPr/>
          <p:nvPr userDrawn="1"/>
        </p:nvCxnSpPr>
        <p:spPr>
          <a:xfrm>
            <a:off x="864000" y="0"/>
            <a:ext cx="0" cy="6858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 hidden="1">
            <a:extLst>
              <a:ext uri="{FF2B5EF4-FFF2-40B4-BE49-F238E27FC236}">
                <a16:creationId xmlns:a16="http://schemas.microsoft.com/office/drawing/2014/main" id="{5B2135BE-FC20-43E2-BE89-A3E19E09A289}"/>
              </a:ext>
            </a:extLst>
          </p:cNvPr>
          <p:cNvCxnSpPr/>
          <p:nvPr userDrawn="1"/>
        </p:nvCxnSpPr>
        <p:spPr>
          <a:xfrm>
            <a:off x="0" y="115920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 hidden="1">
            <a:extLst>
              <a:ext uri="{FF2B5EF4-FFF2-40B4-BE49-F238E27FC236}">
                <a16:creationId xmlns:a16="http://schemas.microsoft.com/office/drawing/2014/main" id="{788CF87F-704D-438A-B6EC-9E67353B60B4}"/>
              </a:ext>
            </a:extLst>
          </p:cNvPr>
          <p:cNvCxnSpPr/>
          <p:nvPr userDrawn="1"/>
        </p:nvCxnSpPr>
        <p:spPr>
          <a:xfrm>
            <a:off x="0" y="298800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B0B8358-1A88-4B98-A874-4B6F6C808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29.08.2023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188889C-6183-49FD-9D89-A56221C71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2E56D73A-B081-4C5B-9C71-733F166CD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53BDFFA5-880F-4E0B-9FA5-B12F7B9B1B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48164" y="1791123"/>
            <a:ext cx="2936421" cy="94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3102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 (priorita 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modrý pod nadpisem">
            <a:extLst>
              <a:ext uri="{FF2B5EF4-FFF2-40B4-BE49-F238E27FC236}">
                <a16:creationId xmlns:a16="http://schemas.microsoft.com/office/drawing/2014/main" id="{28B21C4F-E238-44A5-BBF6-4B9D0A776A4B}"/>
              </a:ext>
            </a:extLst>
          </p:cNvPr>
          <p:cNvSpPr/>
          <p:nvPr userDrawn="1"/>
        </p:nvSpPr>
        <p:spPr>
          <a:xfrm>
            <a:off x="431999" y="431999"/>
            <a:ext cx="8279997" cy="1332000"/>
          </a:xfrm>
          <a:prstGeom prst="rect">
            <a:avLst/>
          </a:prstGeom>
          <a:solidFill>
            <a:srgbClr val="00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zelený malý">
            <a:extLst>
              <a:ext uri="{FF2B5EF4-FFF2-40B4-BE49-F238E27FC236}">
                <a16:creationId xmlns:a16="http://schemas.microsoft.com/office/drawing/2014/main" id="{AF1233DF-9B04-45B0-A1A4-FC6B5EC367EB}"/>
              </a:ext>
            </a:extLst>
          </p:cNvPr>
          <p:cNvSpPr/>
          <p:nvPr userDrawn="1"/>
        </p:nvSpPr>
        <p:spPr>
          <a:xfrm>
            <a:off x="8477997" y="431998"/>
            <a:ext cx="234000" cy="133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500"/>
              </a:spcBef>
              <a:defRPr/>
            </a:lvl2pPr>
            <a:lvl3pPr>
              <a:spcBef>
                <a:spcPts val="500"/>
              </a:spcBef>
              <a:defRPr/>
            </a:lvl3pPr>
            <a:lvl4pPr>
              <a:spcBef>
                <a:spcPts val="500"/>
              </a:spcBef>
              <a:defRPr/>
            </a:lvl4pPr>
            <a:lvl5pPr>
              <a:spcBef>
                <a:spcPts val="500"/>
              </a:spcBef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B8F99A49-8F64-446D-8BAE-AA72B13E6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29.08.2023</a:t>
            </a:fld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B03B6A9-0F72-4079-A7C5-B17FC2AFA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983C80B-7AD0-4AE9-BD4B-F3D550D72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1" name="Kruh OSA1 tyrkysový">
            <a:extLst>
              <a:ext uri="{FF2B5EF4-FFF2-40B4-BE49-F238E27FC236}">
                <a16:creationId xmlns:a16="http://schemas.microsoft.com/office/drawing/2014/main" id="{EC882448-E05C-3501-6116-8BB1DA654A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84000" y="647998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635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bsah prezent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řekrytí bílé">
            <a:extLst>
              <a:ext uri="{FF2B5EF4-FFF2-40B4-BE49-F238E27FC236}">
                <a16:creationId xmlns:a16="http://schemas.microsoft.com/office/drawing/2014/main" id="{8348944A-C34C-4FB5-9727-6CD896E18041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modrý">
            <a:extLst>
              <a:ext uri="{FF2B5EF4-FFF2-40B4-BE49-F238E27FC236}">
                <a16:creationId xmlns:a16="http://schemas.microsoft.com/office/drawing/2014/main" id="{1A1EB5FE-167D-4BED-ABD8-FFE64182F6B6}"/>
              </a:ext>
            </a:extLst>
          </p:cNvPr>
          <p:cNvSpPr/>
          <p:nvPr userDrawn="1"/>
        </p:nvSpPr>
        <p:spPr>
          <a:xfrm>
            <a:off x="432000" y="432000"/>
            <a:ext cx="8280000" cy="5994000"/>
          </a:xfrm>
          <a:prstGeom prst="rect">
            <a:avLst/>
          </a:prstGeom>
          <a:solidFill>
            <a:srgbClr val="00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64000" y="2124000"/>
            <a:ext cx="7415984" cy="3870000"/>
          </a:xfrm>
          <a:solidFill>
            <a:srgbClr val="FFFFFF">
              <a:alpha val="0"/>
            </a:srgbClr>
          </a:solidFill>
        </p:spPr>
        <p:txBody>
          <a:bodyPr/>
          <a:lstStyle>
            <a:lvl1pPr>
              <a:spcBef>
                <a:spcPts val="1600"/>
              </a:spcBef>
              <a:defRPr b="1">
                <a:solidFill>
                  <a:schemeClr val="bg1"/>
                </a:solidFill>
                <a:latin typeface="+mj-lt"/>
              </a:defRPr>
            </a:lvl1pPr>
            <a:lvl2pPr>
              <a:spcBef>
                <a:spcPts val="1600"/>
              </a:spcBef>
              <a:defRPr b="1">
                <a:solidFill>
                  <a:schemeClr val="bg1"/>
                </a:solidFill>
                <a:latin typeface="+mj-lt"/>
              </a:defRPr>
            </a:lvl2pPr>
            <a:lvl3pPr>
              <a:spcBef>
                <a:spcPts val="1600"/>
              </a:spcBef>
              <a:defRPr b="1">
                <a:solidFill>
                  <a:schemeClr val="bg1"/>
                </a:solidFill>
                <a:latin typeface="+mj-lt"/>
              </a:defRPr>
            </a:lvl3pPr>
            <a:lvl4pPr>
              <a:spcBef>
                <a:spcPts val="1600"/>
              </a:spcBef>
              <a:defRPr b="1">
                <a:solidFill>
                  <a:schemeClr val="bg1"/>
                </a:solidFill>
                <a:latin typeface="+mj-lt"/>
              </a:defRPr>
            </a:lvl4pPr>
            <a:lvl5pPr>
              <a:spcBef>
                <a:spcPts val="1600"/>
              </a:spcBef>
              <a:defRPr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cs-CZ" dirty="0"/>
              <a:t>Položka obsahu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4000" y="431999"/>
            <a:ext cx="7415991" cy="122400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cs-CZ" dirty="0"/>
              <a:t>Obsah</a:t>
            </a:r>
            <a:endParaRPr lang="en-US" dirty="0"/>
          </a:p>
        </p:txBody>
      </p:sp>
      <p:cxnSp>
        <p:nvCxnSpPr>
          <p:cNvPr id="8" name="Přímá spojnice 7" hidden="1">
            <a:extLst>
              <a:ext uri="{FF2B5EF4-FFF2-40B4-BE49-F238E27FC236}">
                <a16:creationId xmlns:a16="http://schemas.microsoft.com/office/drawing/2014/main" id="{56551BDC-6336-460A-BC03-8C0DD565AE3F}"/>
              </a:ext>
            </a:extLst>
          </p:cNvPr>
          <p:cNvCxnSpPr/>
          <p:nvPr userDrawn="1"/>
        </p:nvCxnSpPr>
        <p:spPr>
          <a:xfrm>
            <a:off x="0" y="1148400"/>
            <a:ext cx="9144000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 hidden="1">
            <a:extLst>
              <a:ext uri="{FF2B5EF4-FFF2-40B4-BE49-F238E27FC236}">
                <a16:creationId xmlns:a16="http://schemas.microsoft.com/office/drawing/2014/main" id="{EFBF4D4E-E178-49C7-8154-634234299AE6}"/>
              </a:ext>
            </a:extLst>
          </p:cNvPr>
          <p:cNvCxnSpPr/>
          <p:nvPr userDrawn="1"/>
        </p:nvCxnSpPr>
        <p:spPr>
          <a:xfrm>
            <a:off x="864000" y="0"/>
            <a:ext cx="0" cy="685800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 hidden="1">
            <a:extLst>
              <a:ext uri="{FF2B5EF4-FFF2-40B4-BE49-F238E27FC236}">
                <a16:creationId xmlns:a16="http://schemas.microsoft.com/office/drawing/2014/main" id="{CD054146-93DE-44F3-9956-F66209F6D49A}"/>
              </a:ext>
            </a:extLst>
          </p:cNvPr>
          <p:cNvCxnSpPr/>
          <p:nvPr userDrawn="1"/>
        </p:nvCxnSpPr>
        <p:spPr>
          <a:xfrm>
            <a:off x="0" y="2311200"/>
            <a:ext cx="9144000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 hidden="1">
            <a:extLst>
              <a:ext uri="{FF2B5EF4-FFF2-40B4-BE49-F238E27FC236}">
                <a16:creationId xmlns:a16="http://schemas.microsoft.com/office/drawing/2014/main" id="{0F1D0507-01EA-4B3B-ACE4-9422D6896EB9}"/>
              </a:ext>
            </a:extLst>
          </p:cNvPr>
          <p:cNvCxnSpPr/>
          <p:nvPr userDrawn="1"/>
        </p:nvCxnSpPr>
        <p:spPr>
          <a:xfrm>
            <a:off x="152400" y="2775600"/>
            <a:ext cx="9144000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212F758-4405-495B-807B-BA4ACBB1A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29.08.2023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0606D43-00FE-4796-B95C-49822CD59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2" name="Zástupný symbol pro číslo snímku 11">
            <a:extLst>
              <a:ext uri="{FF2B5EF4-FFF2-40B4-BE49-F238E27FC236}">
                <a16:creationId xmlns:a16="http://schemas.microsoft.com/office/drawing/2014/main" id="{485DAC75-4702-4C86-81E1-5DEE58CA9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13143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(priorita 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modrý pod nadpisem">
            <a:extLst>
              <a:ext uri="{FF2B5EF4-FFF2-40B4-BE49-F238E27FC236}">
                <a16:creationId xmlns:a16="http://schemas.microsoft.com/office/drawing/2014/main" id="{28B21C4F-E238-44A5-BBF6-4B9D0A776A4B}"/>
              </a:ext>
            </a:extLst>
          </p:cNvPr>
          <p:cNvSpPr/>
          <p:nvPr userDrawn="1"/>
        </p:nvSpPr>
        <p:spPr>
          <a:xfrm>
            <a:off x="431999" y="431999"/>
            <a:ext cx="8279997" cy="1332000"/>
          </a:xfrm>
          <a:prstGeom prst="rect">
            <a:avLst/>
          </a:prstGeom>
          <a:solidFill>
            <a:srgbClr val="00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zelený malý">
            <a:extLst>
              <a:ext uri="{FF2B5EF4-FFF2-40B4-BE49-F238E27FC236}">
                <a16:creationId xmlns:a16="http://schemas.microsoft.com/office/drawing/2014/main" id="{AF1233DF-9B04-45B0-A1A4-FC6B5EC367EB}"/>
              </a:ext>
            </a:extLst>
          </p:cNvPr>
          <p:cNvSpPr/>
          <p:nvPr userDrawn="1"/>
        </p:nvSpPr>
        <p:spPr>
          <a:xfrm>
            <a:off x="8477997" y="431998"/>
            <a:ext cx="234000" cy="133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00694F8-BF33-479E-9103-D3F78E8EF23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88002" y="2159995"/>
            <a:ext cx="3924000" cy="4266003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500"/>
              </a:spcBef>
              <a:defRPr/>
            </a:lvl2pPr>
            <a:lvl3pPr>
              <a:spcBef>
                <a:spcPts val="500"/>
              </a:spcBef>
              <a:defRPr/>
            </a:lvl3pPr>
            <a:lvl4pPr>
              <a:spcBef>
                <a:spcPts val="500"/>
              </a:spcBef>
              <a:defRPr/>
            </a:lvl4pPr>
            <a:lvl5pPr>
              <a:spcBef>
                <a:spcPts val="500"/>
              </a:spcBef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2159996"/>
            <a:ext cx="3924000" cy="4266003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500"/>
              </a:spcBef>
              <a:defRPr/>
            </a:lvl2pPr>
            <a:lvl3pPr>
              <a:spcBef>
                <a:spcPts val="500"/>
              </a:spcBef>
              <a:defRPr/>
            </a:lvl3pPr>
            <a:lvl4pPr>
              <a:spcBef>
                <a:spcPts val="500"/>
              </a:spcBef>
              <a:defRPr/>
            </a:lvl4pPr>
            <a:lvl5pPr>
              <a:spcBef>
                <a:spcPts val="500"/>
              </a:spcBef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AE7A4355-CFEC-4018-8FB4-B32AE7BA518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29.08.2023</a:t>
            </a:fld>
            <a:endParaRPr lang="cs-CZ" dirty="0"/>
          </a:p>
        </p:txBody>
      </p:sp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id="{D1A8046C-3F72-4BAB-8DD1-CA782633CD2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F0682680-2F11-4068-B5F0-95D5CA71272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2" name="Kruh OSA1 tyrkysový">
            <a:extLst>
              <a:ext uri="{FF2B5EF4-FFF2-40B4-BE49-F238E27FC236}">
                <a16:creationId xmlns:a16="http://schemas.microsoft.com/office/drawing/2014/main" id="{573463D8-285F-36D0-C522-DF5CFECB4F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84000" y="647998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8652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obrázek (priorita 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modrý pod nadpisem">
            <a:extLst>
              <a:ext uri="{FF2B5EF4-FFF2-40B4-BE49-F238E27FC236}">
                <a16:creationId xmlns:a16="http://schemas.microsoft.com/office/drawing/2014/main" id="{28B21C4F-E238-44A5-BBF6-4B9D0A776A4B}"/>
              </a:ext>
            </a:extLst>
          </p:cNvPr>
          <p:cNvSpPr/>
          <p:nvPr userDrawn="1"/>
        </p:nvSpPr>
        <p:spPr>
          <a:xfrm>
            <a:off x="431999" y="431999"/>
            <a:ext cx="8279997" cy="1332000"/>
          </a:xfrm>
          <a:prstGeom prst="rect">
            <a:avLst/>
          </a:prstGeom>
          <a:solidFill>
            <a:srgbClr val="00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zelený malý">
            <a:extLst>
              <a:ext uri="{FF2B5EF4-FFF2-40B4-BE49-F238E27FC236}">
                <a16:creationId xmlns:a16="http://schemas.microsoft.com/office/drawing/2014/main" id="{AF1233DF-9B04-45B0-A1A4-FC6B5EC367EB}"/>
              </a:ext>
            </a:extLst>
          </p:cNvPr>
          <p:cNvSpPr/>
          <p:nvPr userDrawn="1"/>
        </p:nvSpPr>
        <p:spPr>
          <a:xfrm>
            <a:off x="8477997" y="431998"/>
            <a:ext cx="234000" cy="133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ástupný symbol obrázku 4">
            <a:extLst>
              <a:ext uri="{FF2B5EF4-FFF2-40B4-BE49-F238E27FC236}">
                <a16:creationId xmlns:a16="http://schemas.microsoft.com/office/drawing/2014/main" id="{F07D6308-11AD-4A8B-BF50-40A47D21AE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2160000"/>
            <a:ext cx="4140000" cy="4266000"/>
          </a:xfrm>
        </p:spPr>
        <p:txBody>
          <a:bodyPr lIns="0" tIns="0"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4C7D9F1-5AF9-4EBC-88A0-29A16C963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2160000"/>
            <a:ext cx="3708000" cy="4266000"/>
          </a:xfrm>
        </p:spPr>
        <p:txBody>
          <a:bodyPr/>
          <a:lstStyle>
            <a:lvl1pPr>
              <a:spcBef>
                <a:spcPts val="500"/>
              </a:spcBef>
              <a:defRPr/>
            </a:lvl1pPr>
            <a:lvl2pPr>
              <a:spcBef>
                <a:spcPts val="500"/>
              </a:spcBef>
              <a:defRPr/>
            </a:lvl2pPr>
            <a:lvl3pPr>
              <a:spcBef>
                <a:spcPts val="500"/>
              </a:spcBef>
              <a:defRPr/>
            </a:lvl3pPr>
            <a:lvl4pPr>
              <a:spcBef>
                <a:spcPts val="500"/>
              </a:spcBef>
              <a:defRPr/>
            </a:lvl4pPr>
            <a:lvl5pPr>
              <a:spcBef>
                <a:spcPts val="500"/>
              </a:spcBef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3259173-168F-4967-AE9E-3325EF0A32E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29.08.2023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0B8166E-E87B-4585-BB3A-3D283578133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55DD64B5-8806-4AAB-A737-D1107F215C5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2" name="Kruh OSA1 tyrkysový">
            <a:extLst>
              <a:ext uri="{FF2B5EF4-FFF2-40B4-BE49-F238E27FC236}">
                <a16:creationId xmlns:a16="http://schemas.microsoft.com/office/drawing/2014/main" id="{4DABD8BC-889C-B779-9C80-E899DC7E1F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84000" y="647998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6201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den obrázek (priorita 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modrý pod nadpisem">
            <a:extLst>
              <a:ext uri="{FF2B5EF4-FFF2-40B4-BE49-F238E27FC236}">
                <a16:creationId xmlns:a16="http://schemas.microsoft.com/office/drawing/2014/main" id="{28B21C4F-E238-44A5-BBF6-4B9D0A776A4B}"/>
              </a:ext>
            </a:extLst>
          </p:cNvPr>
          <p:cNvSpPr/>
          <p:nvPr userDrawn="1"/>
        </p:nvSpPr>
        <p:spPr>
          <a:xfrm>
            <a:off x="431999" y="431999"/>
            <a:ext cx="8279997" cy="1332000"/>
          </a:xfrm>
          <a:prstGeom prst="rect">
            <a:avLst/>
          </a:prstGeom>
          <a:solidFill>
            <a:srgbClr val="00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zelený malý">
            <a:extLst>
              <a:ext uri="{FF2B5EF4-FFF2-40B4-BE49-F238E27FC236}">
                <a16:creationId xmlns:a16="http://schemas.microsoft.com/office/drawing/2014/main" id="{AF1233DF-9B04-45B0-A1A4-FC6B5EC367EB}"/>
              </a:ext>
            </a:extLst>
          </p:cNvPr>
          <p:cNvSpPr/>
          <p:nvPr userDrawn="1"/>
        </p:nvSpPr>
        <p:spPr>
          <a:xfrm>
            <a:off x="8477997" y="431998"/>
            <a:ext cx="234000" cy="133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ástupný symbol obrázku 4">
            <a:extLst>
              <a:ext uri="{FF2B5EF4-FFF2-40B4-BE49-F238E27FC236}">
                <a16:creationId xmlns:a16="http://schemas.microsoft.com/office/drawing/2014/main" id="{F07D6308-11AD-4A8B-BF50-40A47D21AE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1999" y="2160000"/>
            <a:ext cx="8280001" cy="4266000"/>
          </a:xfrm>
        </p:spPr>
        <p:txBody>
          <a:bodyPr lIns="0" tIns="0"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D177F18-B411-4EC0-BB9E-FC2490FC661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29.08.2023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7DA308D-7155-4013-8D52-06DC350A6CA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7AFF3745-EA22-4FCD-8712-6A19886BFA8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1" name="Kruh OSA1 tyrkysový">
            <a:extLst>
              <a:ext uri="{FF2B5EF4-FFF2-40B4-BE49-F238E27FC236}">
                <a16:creationId xmlns:a16="http://schemas.microsoft.com/office/drawing/2014/main" id="{EF9534BE-1CED-FC76-8037-96678ED933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84000" y="647998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9155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rázky (priorita 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modrý pod nadpisem">
            <a:extLst>
              <a:ext uri="{FF2B5EF4-FFF2-40B4-BE49-F238E27FC236}">
                <a16:creationId xmlns:a16="http://schemas.microsoft.com/office/drawing/2014/main" id="{28B21C4F-E238-44A5-BBF6-4B9D0A776A4B}"/>
              </a:ext>
            </a:extLst>
          </p:cNvPr>
          <p:cNvSpPr/>
          <p:nvPr userDrawn="1"/>
        </p:nvSpPr>
        <p:spPr>
          <a:xfrm>
            <a:off x="431999" y="431999"/>
            <a:ext cx="8279997" cy="1332000"/>
          </a:xfrm>
          <a:prstGeom prst="rect">
            <a:avLst/>
          </a:prstGeom>
          <a:solidFill>
            <a:srgbClr val="00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zelený malý">
            <a:extLst>
              <a:ext uri="{FF2B5EF4-FFF2-40B4-BE49-F238E27FC236}">
                <a16:creationId xmlns:a16="http://schemas.microsoft.com/office/drawing/2014/main" id="{AF1233DF-9B04-45B0-A1A4-FC6B5EC367EB}"/>
              </a:ext>
            </a:extLst>
          </p:cNvPr>
          <p:cNvSpPr/>
          <p:nvPr userDrawn="1"/>
        </p:nvSpPr>
        <p:spPr>
          <a:xfrm>
            <a:off x="8477997" y="431998"/>
            <a:ext cx="234000" cy="133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ástupný symbol obrázku 4">
            <a:extLst>
              <a:ext uri="{FF2B5EF4-FFF2-40B4-BE49-F238E27FC236}">
                <a16:creationId xmlns:a16="http://schemas.microsoft.com/office/drawing/2014/main" id="{B8D3EBFE-8960-45BC-AE17-5170B0B24D0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88003" y="2160000"/>
            <a:ext cx="3924000" cy="4266000"/>
          </a:xfrm>
        </p:spPr>
        <p:txBody>
          <a:bodyPr lIns="0" tIns="0"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9" name="Zástupný symbol obrázku 4">
            <a:extLst>
              <a:ext uri="{FF2B5EF4-FFF2-40B4-BE49-F238E27FC236}">
                <a16:creationId xmlns:a16="http://schemas.microsoft.com/office/drawing/2014/main" id="{F07D6308-11AD-4A8B-BF50-40A47D21AE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1999" y="2160000"/>
            <a:ext cx="3924000" cy="4266000"/>
          </a:xfrm>
        </p:spPr>
        <p:txBody>
          <a:bodyPr lIns="0" tIns="0"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7622823-8814-4A95-A9EC-2DF99432441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29.08.2023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9845C02-A0F2-479D-B609-940F1AEF9F0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6E6F50DA-ACC8-47BC-B16A-6A4BE035FBF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2" name="Kruh OSA1 tyrkysový">
            <a:extLst>
              <a:ext uri="{FF2B5EF4-FFF2-40B4-BE49-F238E27FC236}">
                <a16:creationId xmlns:a16="http://schemas.microsoft.com/office/drawing/2014/main" id="{F726AE55-4A04-0EF4-C8BF-186B36AB39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84000" y="647998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5802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 (priorita 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modrý pod nadpisem">
            <a:extLst>
              <a:ext uri="{FF2B5EF4-FFF2-40B4-BE49-F238E27FC236}">
                <a16:creationId xmlns:a16="http://schemas.microsoft.com/office/drawing/2014/main" id="{28B21C4F-E238-44A5-BBF6-4B9D0A776A4B}"/>
              </a:ext>
            </a:extLst>
          </p:cNvPr>
          <p:cNvSpPr/>
          <p:nvPr userDrawn="1"/>
        </p:nvSpPr>
        <p:spPr>
          <a:xfrm>
            <a:off x="431999" y="431999"/>
            <a:ext cx="8279997" cy="1332000"/>
          </a:xfrm>
          <a:prstGeom prst="rect">
            <a:avLst/>
          </a:prstGeom>
          <a:solidFill>
            <a:srgbClr val="00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zelený malý">
            <a:extLst>
              <a:ext uri="{FF2B5EF4-FFF2-40B4-BE49-F238E27FC236}">
                <a16:creationId xmlns:a16="http://schemas.microsoft.com/office/drawing/2014/main" id="{AF1233DF-9B04-45B0-A1A4-FC6B5EC367EB}"/>
              </a:ext>
            </a:extLst>
          </p:cNvPr>
          <p:cNvSpPr/>
          <p:nvPr userDrawn="1"/>
        </p:nvSpPr>
        <p:spPr>
          <a:xfrm>
            <a:off x="8477997" y="431998"/>
            <a:ext cx="234000" cy="133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554FCAE-D0A9-43D6-9999-5B514BACA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29.08.2023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61BAAB9-3C94-4504-A3C2-8065D0197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F11EC110-D57D-453D-8C09-A4BBB35F9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0" name="Kruh OSA1 tyrkysový">
            <a:extLst>
              <a:ext uri="{FF2B5EF4-FFF2-40B4-BE49-F238E27FC236}">
                <a16:creationId xmlns:a16="http://schemas.microsoft.com/office/drawing/2014/main" id="{3A41388B-47D9-90DD-D733-A3F2DEE9D8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84000" y="647998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9124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apitola (priorita 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řekrytí bílé">
            <a:extLst>
              <a:ext uri="{FF2B5EF4-FFF2-40B4-BE49-F238E27FC236}">
                <a16:creationId xmlns:a16="http://schemas.microsoft.com/office/drawing/2014/main" id="{AF298F89-9DBF-4793-9EF2-C0D9943F13C0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Podklad modrý">
            <a:extLst>
              <a:ext uri="{FF2B5EF4-FFF2-40B4-BE49-F238E27FC236}">
                <a16:creationId xmlns:a16="http://schemas.microsoft.com/office/drawing/2014/main" id="{41F538D0-4BB8-409C-A533-B8B88AEB9351}"/>
              </a:ext>
            </a:extLst>
          </p:cNvPr>
          <p:cNvSpPr/>
          <p:nvPr userDrawn="1"/>
        </p:nvSpPr>
        <p:spPr>
          <a:xfrm>
            <a:off x="432000" y="432000"/>
            <a:ext cx="8280000" cy="5994000"/>
          </a:xfrm>
          <a:prstGeom prst="rect">
            <a:avLst/>
          </a:prstGeom>
          <a:solidFill>
            <a:srgbClr val="002E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9" name="Kapitola logo API">
            <a:extLst>
              <a:ext uri="{FF2B5EF4-FFF2-40B4-BE49-F238E27FC236}">
                <a16:creationId xmlns:a16="http://schemas.microsoft.com/office/drawing/2014/main" id="{4F4CD2A4-3AF5-49D2-B4F9-4D797BC04E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800" y="6184800"/>
            <a:ext cx="353569" cy="131064"/>
          </a:xfrm>
          <a:prstGeom prst="rect">
            <a:avLst/>
          </a:prstGeom>
        </p:spPr>
      </p:pic>
      <p:sp>
        <p:nvSpPr>
          <p:cNvPr id="12" name="Podklad pod nadpisem zelený">
            <a:extLst>
              <a:ext uri="{FF2B5EF4-FFF2-40B4-BE49-F238E27FC236}">
                <a16:creationId xmlns:a16="http://schemas.microsoft.com/office/drawing/2014/main" id="{09600A39-CD7D-40AF-8C6C-7009402A4ACB}"/>
              </a:ext>
            </a:extLst>
          </p:cNvPr>
          <p:cNvSpPr/>
          <p:nvPr userDrawn="1"/>
        </p:nvSpPr>
        <p:spPr>
          <a:xfrm>
            <a:off x="431282" y="431286"/>
            <a:ext cx="5572800" cy="302760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282" y="430572"/>
            <a:ext cx="5572800" cy="3027600"/>
          </a:xfrm>
        </p:spPr>
        <p:txBody>
          <a:bodyPr lIns="432000" tIns="360000" rIns="144000" anchor="t" anchorCtr="0"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grpSp>
        <p:nvGrpSpPr>
          <p:cNvPr id="13" name="Bílý rám">
            <a:extLst>
              <a:ext uri="{FF2B5EF4-FFF2-40B4-BE49-F238E27FC236}">
                <a16:creationId xmlns:a16="http://schemas.microsoft.com/office/drawing/2014/main" id="{2BB60299-A018-49C9-93D0-E983D7378EE4}"/>
              </a:ext>
            </a:extLst>
          </p:cNvPr>
          <p:cNvGrpSpPr/>
          <p:nvPr userDrawn="1"/>
        </p:nvGrpSpPr>
        <p:grpSpPr>
          <a:xfrm>
            <a:off x="-359" y="0"/>
            <a:ext cx="9144718" cy="6858000"/>
            <a:chOff x="-359" y="0"/>
            <a:chExt cx="9144718" cy="6858000"/>
          </a:xfrm>
        </p:grpSpPr>
        <p:sp>
          <p:nvSpPr>
            <p:cNvPr id="15" name="Obdélník 14">
              <a:extLst>
                <a:ext uri="{FF2B5EF4-FFF2-40B4-BE49-F238E27FC236}">
                  <a16:creationId xmlns:a16="http://schemas.microsoft.com/office/drawing/2014/main" id="{2EE4FA9B-0575-4F20-868F-9280D391DAC5}"/>
                </a:ext>
              </a:extLst>
            </p:cNvPr>
            <p:cNvSpPr/>
            <p:nvPr userDrawn="1"/>
          </p:nvSpPr>
          <p:spPr>
            <a:xfrm>
              <a:off x="0" y="0"/>
              <a:ext cx="43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Obdélník 17">
              <a:extLst>
                <a:ext uri="{FF2B5EF4-FFF2-40B4-BE49-F238E27FC236}">
                  <a16:creationId xmlns:a16="http://schemas.microsoft.com/office/drawing/2014/main" id="{DFE56F3D-EE33-4B6A-B6BE-F0F58D49FCE0}"/>
                </a:ext>
              </a:extLst>
            </p:cNvPr>
            <p:cNvSpPr/>
            <p:nvPr userDrawn="1"/>
          </p:nvSpPr>
          <p:spPr>
            <a:xfrm>
              <a:off x="8712000" y="0"/>
              <a:ext cx="43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Obdélník 20">
              <a:extLst>
                <a:ext uri="{FF2B5EF4-FFF2-40B4-BE49-F238E27FC236}">
                  <a16:creationId xmlns:a16="http://schemas.microsoft.com/office/drawing/2014/main" id="{AC9AA58E-9871-4E3D-858D-4F34A510607E}"/>
                </a:ext>
              </a:extLst>
            </p:cNvPr>
            <p:cNvSpPr/>
            <p:nvPr userDrawn="1"/>
          </p:nvSpPr>
          <p:spPr>
            <a:xfrm>
              <a:off x="-359" y="0"/>
              <a:ext cx="9144359" cy="4305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Obdélník 21">
              <a:extLst>
                <a:ext uri="{FF2B5EF4-FFF2-40B4-BE49-F238E27FC236}">
                  <a16:creationId xmlns:a16="http://schemas.microsoft.com/office/drawing/2014/main" id="{05CCB5D2-5528-45D9-B223-4385F8742BCE}"/>
                </a:ext>
              </a:extLst>
            </p:cNvPr>
            <p:cNvSpPr/>
            <p:nvPr userDrawn="1"/>
          </p:nvSpPr>
          <p:spPr>
            <a:xfrm>
              <a:off x="0" y="6427428"/>
              <a:ext cx="9144359" cy="4305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4" name="Přímá spojnice 13" hidden="1">
            <a:extLst>
              <a:ext uri="{FF2B5EF4-FFF2-40B4-BE49-F238E27FC236}">
                <a16:creationId xmlns:a16="http://schemas.microsoft.com/office/drawing/2014/main" id="{01A04CEB-C15E-47AA-9809-BB6345603B87}"/>
              </a:ext>
            </a:extLst>
          </p:cNvPr>
          <p:cNvCxnSpPr/>
          <p:nvPr userDrawn="1"/>
        </p:nvCxnSpPr>
        <p:spPr>
          <a:xfrm>
            <a:off x="864000" y="0"/>
            <a:ext cx="0" cy="6858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 hidden="1">
            <a:extLst>
              <a:ext uri="{FF2B5EF4-FFF2-40B4-BE49-F238E27FC236}">
                <a16:creationId xmlns:a16="http://schemas.microsoft.com/office/drawing/2014/main" id="{5B2135BE-FC20-43E2-BE89-A3E19E09A289}"/>
              </a:ext>
            </a:extLst>
          </p:cNvPr>
          <p:cNvCxnSpPr/>
          <p:nvPr userDrawn="1"/>
        </p:nvCxnSpPr>
        <p:spPr>
          <a:xfrm>
            <a:off x="0" y="115920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 hidden="1">
            <a:extLst>
              <a:ext uri="{FF2B5EF4-FFF2-40B4-BE49-F238E27FC236}">
                <a16:creationId xmlns:a16="http://schemas.microsoft.com/office/drawing/2014/main" id="{788CF87F-704D-438A-B6EC-9E67353B60B4}"/>
              </a:ext>
            </a:extLst>
          </p:cNvPr>
          <p:cNvCxnSpPr/>
          <p:nvPr userDrawn="1"/>
        </p:nvCxnSpPr>
        <p:spPr>
          <a:xfrm>
            <a:off x="0" y="298800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F830840-042C-41EC-9157-C6952F88A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29.08.2023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D2E2078-E621-4832-87DD-6B512264D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2AEEDDC-D8C6-492C-88B6-0EE3381B0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23" name="Kruh OSA1 tyrkysový">
            <a:extLst>
              <a:ext uri="{FF2B5EF4-FFF2-40B4-BE49-F238E27FC236}">
                <a16:creationId xmlns:a16="http://schemas.microsoft.com/office/drawing/2014/main" id="{03B1215B-09C0-D4F3-CB04-4EFC56409F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008041" y="3458886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0856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Kapitola (priorita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řekrytí bílé">
            <a:extLst>
              <a:ext uri="{FF2B5EF4-FFF2-40B4-BE49-F238E27FC236}">
                <a16:creationId xmlns:a16="http://schemas.microsoft.com/office/drawing/2014/main" id="{AF298F89-9DBF-4793-9EF2-C0D9943F13C0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Podklad modrý">
            <a:extLst>
              <a:ext uri="{FF2B5EF4-FFF2-40B4-BE49-F238E27FC236}">
                <a16:creationId xmlns:a16="http://schemas.microsoft.com/office/drawing/2014/main" id="{41F538D0-4BB8-409C-A533-B8B88AEB9351}"/>
              </a:ext>
            </a:extLst>
          </p:cNvPr>
          <p:cNvSpPr/>
          <p:nvPr userDrawn="1"/>
        </p:nvSpPr>
        <p:spPr>
          <a:xfrm>
            <a:off x="432000" y="432000"/>
            <a:ext cx="8280000" cy="5994000"/>
          </a:xfrm>
          <a:prstGeom prst="rect">
            <a:avLst/>
          </a:prstGeom>
          <a:solidFill>
            <a:srgbClr val="002E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9" name="Kapitola logo API">
            <a:extLst>
              <a:ext uri="{FF2B5EF4-FFF2-40B4-BE49-F238E27FC236}">
                <a16:creationId xmlns:a16="http://schemas.microsoft.com/office/drawing/2014/main" id="{4F4CD2A4-3AF5-49D2-B4F9-4D797BC04E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800" y="6184800"/>
            <a:ext cx="353569" cy="131064"/>
          </a:xfrm>
          <a:prstGeom prst="rect">
            <a:avLst/>
          </a:prstGeom>
        </p:spPr>
      </p:pic>
      <p:sp>
        <p:nvSpPr>
          <p:cNvPr id="12" name="Podklad pod nadpisem tyrkysový">
            <a:extLst>
              <a:ext uri="{FF2B5EF4-FFF2-40B4-BE49-F238E27FC236}">
                <a16:creationId xmlns:a16="http://schemas.microsoft.com/office/drawing/2014/main" id="{09600A39-CD7D-40AF-8C6C-7009402A4ACB}"/>
              </a:ext>
            </a:extLst>
          </p:cNvPr>
          <p:cNvSpPr/>
          <p:nvPr userDrawn="1"/>
        </p:nvSpPr>
        <p:spPr>
          <a:xfrm>
            <a:off x="431641" y="3198033"/>
            <a:ext cx="7318028" cy="1676151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282" y="3196605"/>
            <a:ext cx="7318387" cy="1677579"/>
          </a:xfrm>
        </p:spPr>
        <p:txBody>
          <a:bodyPr lIns="432000" tIns="360000" rIns="144000" anchor="t" anchorCtr="0">
            <a:normAutofit/>
          </a:bodyPr>
          <a:lstStyle>
            <a:lvl1pPr>
              <a:lnSpc>
                <a:spcPct val="100000"/>
              </a:lnSpc>
              <a:defRPr sz="3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grpSp>
        <p:nvGrpSpPr>
          <p:cNvPr id="13" name="Bílý rám">
            <a:extLst>
              <a:ext uri="{FF2B5EF4-FFF2-40B4-BE49-F238E27FC236}">
                <a16:creationId xmlns:a16="http://schemas.microsoft.com/office/drawing/2014/main" id="{FB535E86-12E1-456E-83BD-E4474CF00C47}"/>
              </a:ext>
            </a:extLst>
          </p:cNvPr>
          <p:cNvGrpSpPr/>
          <p:nvPr userDrawn="1"/>
        </p:nvGrpSpPr>
        <p:grpSpPr>
          <a:xfrm>
            <a:off x="-359" y="0"/>
            <a:ext cx="9144718" cy="6858000"/>
            <a:chOff x="-359" y="0"/>
            <a:chExt cx="9144718" cy="6858000"/>
          </a:xfrm>
        </p:grpSpPr>
        <p:sp>
          <p:nvSpPr>
            <p:cNvPr id="15" name="Obdélník 14">
              <a:extLst>
                <a:ext uri="{FF2B5EF4-FFF2-40B4-BE49-F238E27FC236}">
                  <a16:creationId xmlns:a16="http://schemas.microsoft.com/office/drawing/2014/main" id="{866D5CFD-E864-4CF7-9E3D-C793BA0A9771}"/>
                </a:ext>
              </a:extLst>
            </p:cNvPr>
            <p:cNvSpPr/>
            <p:nvPr userDrawn="1"/>
          </p:nvSpPr>
          <p:spPr>
            <a:xfrm>
              <a:off x="0" y="0"/>
              <a:ext cx="43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Obdélník 17">
              <a:extLst>
                <a:ext uri="{FF2B5EF4-FFF2-40B4-BE49-F238E27FC236}">
                  <a16:creationId xmlns:a16="http://schemas.microsoft.com/office/drawing/2014/main" id="{6034DDA5-D22F-40FE-B3DD-27C0C8706FD4}"/>
                </a:ext>
              </a:extLst>
            </p:cNvPr>
            <p:cNvSpPr/>
            <p:nvPr userDrawn="1"/>
          </p:nvSpPr>
          <p:spPr>
            <a:xfrm>
              <a:off x="8712000" y="0"/>
              <a:ext cx="43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Obdélník 20">
              <a:extLst>
                <a:ext uri="{FF2B5EF4-FFF2-40B4-BE49-F238E27FC236}">
                  <a16:creationId xmlns:a16="http://schemas.microsoft.com/office/drawing/2014/main" id="{690B22AA-8501-4B7D-BC8E-2E3B442AE907}"/>
                </a:ext>
              </a:extLst>
            </p:cNvPr>
            <p:cNvSpPr/>
            <p:nvPr userDrawn="1"/>
          </p:nvSpPr>
          <p:spPr>
            <a:xfrm>
              <a:off x="-359" y="0"/>
              <a:ext cx="9144359" cy="4305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Obdélník 21">
              <a:extLst>
                <a:ext uri="{FF2B5EF4-FFF2-40B4-BE49-F238E27FC236}">
                  <a16:creationId xmlns:a16="http://schemas.microsoft.com/office/drawing/2014/main" id="{159CB390-D565-4788-90FD-15BD95807DB0}"/>
                </a:ext>
              </a:extLst>
            </p:cNvPr>
            <p:cNvSpPr/>
            <p:nvPr userDrawn="1"/>
          </p:nvSpPr>
          <p:spPr>
            <a:xfrm>
              <a:off x="0" y="6427428"/>
              <a:ext cx="9144359" cy="4305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4" name="Přímá spojnice 13" hidden="1">
            <a:extLst>
              <a:ext uri="{FF2B5EF4-FFF2-40B4-BE49-F238E27FC236}">
                <a16:creationId xmlns:a16="http://schemas.microsoft.com/office/drawing/2014/main" id="{01A04CEB-C15E-47AA-9809-BB6345603B87}"/>
              </a:ext>
            </a:extLst>
          </p:cNvPr>
          <p:cNvCxnSpPr/>
          <p:nvPr userDrawn="1"/>
        </p:nvCxnSpPr>
        <p:spPr>
          <a:xfrm>
            <a:off x="864000" y="0"/>
            <a:ext cx="0" cy="6858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 hidden="1">
            <a:extLst>
              <a:ext uri="{FF2B5EF4-FFF2-40B4-BE49-F238E27FC236}">
                <a16:creationId xmlns:a16="http://schemas.microsoft.com/office/drawing/2014/main" id="{5B2135BE-FC20-43E2-BE89-A3E19E09A289}"/>
              </a:ext>
            </a:extLst>
          </p:cNvPr>
          <p:cNvCxnSpPr/>
          <p:nvPr userDrawn="1"/>
        </p:nvCxnSpPr>
        <p:spPr>
          <a:xfrm>
            <a:off x="0" y="115920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 hidden="1">
            <a:extLst>
              <a:ext uri="{FF2B5EF4-FFF2-40B4-BE49-F238E27FC236}">
                <a16:creationId xmlns:a16="http://schemas.microsoft.com/office/drawing/2014/main" id="{788CF87F-704D-438A-B6EC-9E67353B60B4}"/>
              </a:ext>
            </a:extLst>
          </p:cNvPr>
          <p:cNvCxnSpPr/>
          <p:nvPr userDrawn="1"/>
        </p:nvCxnSpPr>
        <p:spPr>
          <a:xfrm>
            <a:off x="0" y="298800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B0B8358-1A88-4B98-A874-4B6F6C808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29.08.2023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188889C-6183-49FD-9D89-A56221C71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2E56D73A-B081-4C5B-9C71-733F166CD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53BDFFA5-880F-4E0B-9FA5-B12F7B9B1B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48164" y="1878612"/>
            <a:ext cx="2936421" cy="77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5927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 (priorita 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modrý pod nadpisem">
            <a:extLst>
              <a:ext uri="{FF2B5EF4-FFF2-40B4-BE49-F238E27FC236}">
                <a16:creationId xmlns:a16="http://schemas.microsoft.com/office/drawing/2014/main" id="{28B21C4F-E238-44A5-BBF6-4B9D0A776A4B}"/>
              </a:ext>
            </a:extLst>
          </p:cNvPr>
          <p:cNvSpPr/>
          <p:nvPr userDrawn="1"/>
        </p:nvSpPr>
        <p:spPr>
          <a:xfrm>
            <a:off x="431999" y="431999"/>
            <a:ext cx="8279997" cy="1332000"/>
          </a:xfrm>
          <a:prstGeom prst="rect">
            <a:avLst/>
          </a:prstGeom>
          <a:solidFill>
            <a:srgbClr val="00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zelený malý">
            <a:extLst>
              <a:ext uri="{FF2B5EF4-FFF2-40B4-BE49-F238E27FC236}">
                <a16:creationId xmlns:a16="http://schemas.microsoft.com/office/drawing/2014/main" id="{AF1233DF-9B04-45B0-A1A4-FC6B5EC367EB}"/>
              </a:ext>
            </a:extLst>
          </p:cNvPr>
          <p:cNvSpPr/>
          <p:nvPr userDrawn="1"/>
        </p:nvSpPr>
        <p:spPr>
          <a:xfrm>
            <a:off x="8477997" y="431998"/>
            <a:ext cx="234000" cy="13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500"/>
              </a:spcBef>
              <a:defRPr/>
            </a:lvl2pPr>
            <a:lvl3pPr>
              <a:spcBef>
                <a:spcPts val="500"/>
              </a:spcBef>
              <a:defRPr/>
            </a:lvl3pPr>
            <a:lvl4pPr>
              <a:spcBef>
                <a:spcPts val="500"/>
              </a:spcBef>
              <a:defRPr/>
            </a:lvl4pPr>
            <a:lvl5pPr>
              <a:spcBef>
                <a:spcPts val="500"/>
              </a:spcBef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B8F99A49-8F64-446D-8BAE-AA72B13E6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29.08.2023</a:t>
            </a:fld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B03B6A9-0F72-4079-A7C5-B17FC2AFA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983C80B-7AD0-4AE9-BD4B-F3D550D72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0" name="Kruh OSA1 tyrkysový">
            <a:extLst>
              <a:ext uri="{FF2B5EF4-FFF2-40B4-BE49-F238E27FC236}">
                <a16:creationId xmlns:a16="http://schemas.microsoft.com/office/drawing/2014/main" id="{1028A7E4-DBDB-BACF-1121-DF5A538EBD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84000" y="647998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6366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(priorita 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modrý pod nadpisem">
            <a:extLst>
              <a:ext uri="{FF2B5EF4-FFF2-40B4-BE49-F238E27FC236}">
                <a16:creationId xmlns:a16="http://schemas.microsoft.com/office/drawing/2014/main" id="{28B21C4F-E238-44A5-BBF6-4B9D0A776A4B}"/>
              </a:ext>
            </a:extLst>
          </p:cNvPr>
          <p:cNvSpPr/>
          <p:nvPr userDrawn="1"/>
        </p:nvSpPr>
        <p:spPr>
          <a:xfrm>
            <a:off x="431999" y="431999"/>
            <a:ext cx="8279997" cy="1332000"/>
          </a:xfrm>
          <a:prstGeom prst="rect">
            <a:avLst/>
          </a:prstGeom>
          <a:solidFill>
            <a:srgbClr val="00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zelený malý">
            <a:extLst>
              <a:ext uri="{FF2B5EF4-FFF2-40B4-BE49-F238E27FC236}">
                <a16:creationId xmlns:a16="http://schemas.microsoft.com/office/drawing/2014/main" id="{AF1233DF-9B04-45B0-A1A4-FC6B5EC367EB}"/>
              </a:ext>
            </a:extLst>
          </p:cNvPr>
          <p:cNvSpPr/>
          <p:nvPr userDrawn="1"/>
        </p:nvSpPr>
        <p:spPr>
          <a:xfrm>
            <a:off x="8477997" y="431998"/>
            <a:ext cx="234000" cy="13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00694F8-BF33-479E-9103-D3F78E8EF23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88002" y="2159995"/>
            <a:ext cx="3924000" cy="4266003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500"/>
              </a:spcBef>
              <a:defRPr/>
            </a:lvl2pPr>
            <a:lvl3pPr>
              <a:spcBef>
                <a:spcPts val="500"/>
              </a:spcBef>
              <a:defRPr/>
            </a:lvl3pPr>
            <a:lvl4pPr>
              <a:spcBef>
                <a:spcPts val="500"/>
              </a:spcBef>
              <a:defRPr/>
            </a:lvl4pPr>
            <a:lvl5pPr>
              <a:spcBef>
                <a:spcPts val="500"/>
              </a:spcBef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2159996"/>
            <a:ext cx="3924000" cy="4266003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500"/>
              </a:spcBef>
              <a:defRPr/>
            </a:lvl2pPr>
            <a:lvl3pPr>
              <a:spcBef>
                <a:spcPts val="500"/>
              </a:spcBef>
              <a:defRPr/>
            </a:lvl3pPr>
            <a:lvl4pPr>
              <a:spcBef>
                <a:spcPts val="500"/>
              </a:spcBef>
              <a:defRPr/>
            </a:lvl4pPr>
            <a:lvl5pPr>
              <a:spcBef>
                <a:spcPts val="500"/>
              </a:spcBef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AE7A4355-CFEC-4018-8FB4-B32AE7BA518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29.08.2023</a:t>
            </a:fld>
            <a:endParaRPr lang="cs-CZ" dirty="0"/>
          </a:p>
        </p:txBody>
      </p:sp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id="{D1A8046C-3F72-4BAB-8DD1-CA782633CD2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F0682680-2F11-4068-B5F0-95D5CA71272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1" name="Kruh OSA1 tyrkysový">
            <a:extLst>
              <a:ext uri="{FF2B5EF4-FFF2-40B4-BE49-F238E27FC236}">
                <a16:creationId xmlns:a16="http://schemas.microsoft.com/office/drawing/2014/main" id="{10BD9E14-0F94-4E95-266E-C4AF957C2A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84000" y="647998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4670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obrázek (priorita 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modrý pod nadpisem">
            <a:extLst>
              <a:ext uri="{FF2B5EF4-FFF2-40B4-BE49-F238E27FC236}">
                <a16:creationId xmlns:a16="http://schemas.microsoft.com/office/drawing/2014/main" id="{28B21C4F-E238-44A5-BBF6-4B9D0A776A4B}"/>
              </a:ext>
            </a:extLst>
          </p:cNvPr>
          <p:cNvSpPr/>
          <p:nvPr userDrawn="1"/>
        </p:nvSpPr>
        <p:spPr>
          <a:xfrm>
            <a:off x="431999" y="431999"/>
            <a:ext cx="8279997" cy="1332000"/>
          </a:xfrm>
          <a:prstGeom prst="rect">
            <a:avLst/>
          </a:prstGeom>
          <a:solidFill>
            <a:srgbClr val="00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zelený malý">
            <a:extLst>
              <a:ext uri="{FF2B5EF4-FFF2-40B4-BE49-F238E27FC236}">
                <a16:creationId xmlns:a16="http://schemas.microsoft.com/office/drawing/2014/main" id="{AF1233DF-9B04-45B0-A1A4-FC6B5EC367EB}"/>
              </a:ext>
            </a:extLst>
          </p:cNvPr>
          <p:cNvSpPr/>
          <p:nvPr userDrawn="1"/>
        </p:nvSpPr>
        <p:spPr>
          <a:xfrm>
            <a:off x="8477997" y="431998"/>
            <a:ext cx="234000" cy="13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ástupný symbol obrázku 4">
            <a:extLst>
              <a:ext uri="{FF2B5EF4-FFF2-40B4-BE49-F238E27FC236}">
                <a16:creationId xmlns:a16="http://schemas.microsoft.com/office/drawing/2014/main" id="{F07D6308-11AD-4A8B-BF50-40A47D21AE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2160000"/>
            <a:ext cx="4140000" cy="4266000"/>
          </a:xfrm>
        </p:spPr>
        <p:txBody>
          <a:bodyPr lIns="0" tIns="0"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4C7D9F1-5AF9-4EBC-88A0-29A16C963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2160000"/>
            <a:ext cx="3708000" cy="4266000"/>
          </a:xfrm>
        </p:spPr>
        <p:txBody>
          <a:bodyPr/>
          <a:lstStyle>
            <a:lvl1pPr>
              <a:spcBef>
                <a:spcPts val="500"/>
              </a:spcBef>
              <a:defRPr/>
            </a:lvl1pPr>
            <a:lvl2pPr>
              <a:spcBef>
                <a:spcPts val="500"/>
              </a:spcBef>
              <a:defRPr/>
            </a:lvl2pPr>
            <a:lvl3pPr>
              <a:spcBef>
                <a:spcPts val="500"/>
              </a:spcBef>
              <a:defRPr/>
            </a:lvl3pPr>
            <a:lvl4pPr>
              <a:spcBef>
                <a:spcPts val="500"/>
              </a:spcBef>
              <a:defRPr/>
            </a:lvl4pPr>
            <a:lvl5pPr>
              <a:spcBef>
                <a:spcPts val="500"/>
              </a:spcBef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3259173-168F-4967-AE9E-3325EF0A32E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29.08.2023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0B8166E-E87B-4585-BB3A-3D283578133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55DD64B5-8806-4AAB-A737-D1107F215C5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1" name="Kruh OSA1 tyrkysový">
            <a:extLst>
              <a:ext uri="{FF2B5EF4-FFF2-40B4-BE49-F238E27FC236}">
                <a16:creationId xmlns:a16="http://schemas.microsoft.com/office/drawing/2014/main" id="{4C4A7495-BD16-EF00-D93B-63D6FE967F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78598" y="647998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671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apitola obecná žlut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řekrytí bílé">
            <a:extLst>
              <a:ext uri="{FF2B5EF4-FFF2-40B4-BE49-F238E27FC236}">
                <a16:creationId xmlns:a16="http://schemas.microsoft.com/office/drawing/2014/main" id="{AF298F89-9DBF-4793-9EF2-C0D9943F13C0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Podklad modrý">
            <a:extLst>
              <a:ext uri="{FF2B5EF4-FFF2-40B4-BE49-F238E27FC236}">
                <a16:creationId xmlns:a16="http://schemas.microsoft.com/office/drawing/2014/main" id="{41F538D0-4BB8-409C-A533-B8B88AEB9351}"/>
              </a:ext>
            </a:extLst>
          </p:cNvPr>
          <p:cNvSpPr/>
          <p:nvPr userDrawn="1"/>
        </p:nvSpPr>
        <p:spPr>
          <a:xfrm>
            <a:off x="432000" y="432000"/>
            <a:ext cx="8280000" cy="5994000"/>
          </a:xfrm>
          <a:prstGeom prst="rect">
            <a:avLst/>
          </a:prstGeom>
          <a:solidFill>
            <a:srgbClr val="002E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Kruhy pro všechny kapitoly">
            <a:extLst>
              <a:ext uri="{FF2B5EF4-FFF2-40B4-BE49-F238E27FC236}">
                <a16:creationId xmlns:a16="http://schemas.microsoft.com/office/drawing/2014/main" id="{D5A456B6-1D2B-49B2-AE28-AF32069099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83" y="431286"/>
            <a:ext cx="8281433" cy="5995428"/>
          </a:xfrm>
          <a:prstGeom prst="rect">
            <a:avLst/>
          </a:prstGeom>
        </p:spPr>
      </p:pic>
      <p:pic>
        <p:nvPicPr>
          <p:cNvPr id="11" name="Kapitola kruh žlutý">
            <a:extLst>
              <a:ext uri="{FF2B5EF4-FFF2-40B4-BE49-F238E27FC236}">
                <a16:creationId xmlns:a16="http://schemas.microsoft.com/office/drawing/2014/main" id="{33DE3FC4-C3A6-45F8-9A7F-EADB3297B2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400" y="2394942"/>
            <a:ext cx="3172974" cy="3179070"/>
          </a:xfrm>
          <a:prstGeom prst="rect">
            <a:avLst/>
          </a:prstGeom>
        </p:spPr>
      </p:pic>
      <p:pic>
        <p:nvPicPr>
          <p:cNvPr id="19" name="Kapitola logo API">
            <a:extLst>
              <a:ext uri="{FF2B5EF4-FFF2-40B4-BE49-F238E27FC236}">
                <a16:creationId xmlns:a16="http://schemas.microsoft.com/office/drawing/2014/main" id="{4F4CD2A4-3AF5-49D2-B4F9-4D797BC04EF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800" y="6184800"/>
            <a:ext cx="353569" cy="131064"/>
          </a:xfrm>
          <a:prstGeom prst="rect">
            <a:avLst/>
          </a:prstGeom>
        </p:spPr>
      </p:pic>
      <p:sp>
        <p:nvSpPr>
          <p:cNvPr id="12" name="Podklad pod nadpisem žlutý">
            <a:extLst>
              <a:ext uri="{FF2B5EF4-FFF2-40B4-BE49-F238E27FC236}">
                <a16:creationId xmlns:a16="http://schemas.microsoft.com/office/drawing/2014/main" id="{09600A39-CD7D-40AF-8C6C-7009402A4ACB}"/>
              </a:ext>
            </a:extLst>
          </p:cNvPr>
          <p:cNvSpPr/>
          <p:nvPr userDrawn="1"/>
        </p:nvSpPr>
        <p:spPr>
          <a:xfrm>
            <a:off x="431282" y="431286"/>
            <a:ext cx="5572800" cy="3027600"/>
          </a:xfrm>
          <a:prstGeom prst="rect">
            <a:avLst/>
          </a:prstGeom>
          <a:solidFill>
            <a:srgbClr val="C9D417"/>
          </a:solidFill>
          <a:ln>
            <a:solidFill>
              <a:srgbClr val="C9D4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380" y="430572"/>
            <a:ext cx="5572800" cy="3027600"/>
          </a:xfrm>
          <a:solidFill>
            <a:srgbClr val="C9D417">
              <a:alpha val="0"/>
            </a:srgbClr>
          </a:solidFill>
        </p:spPr>
        <p:txBody>
          <a:bodyPr lIns="432000" tIns="360000" rIns="144000" anchor="t" anchorCtr="0"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grpSp>
        <p:nvGrpSpPr>
          <p:cNvPr id="8" name="Bílý rám">
            <a:extLst>
              <a:ext uri="{FF2B5EF4-FFF2-40B4-BE49-F238E27FC236}">
                <a16:creationId xmlns:a16="http://schemas.microsoft.com/office/drawing/2014/main" id="{D86AC863-739E-461B-99D4-AAE9D02CE856}"/>
              </a:ext>
            </a:extLst>
          </p:cNvPr>
          <p:cNvGrpSpPr/>
          <p:nvPr userDrawn="1"/>
        </p:nvGrpSpPr>
        <p:grpSpPr>
          <a:xfrm>
            <a:off x="-359" y="0"/>
            <a:ext cx="9144718" cy="6858000"/>
            <a:chOff x="-359" y="0"/>
            <a:chExt cx="9144718" cy="6858000"/>
          </a:xfrm>
        </p:grpSpPr>
        <p:sp>
          <p:nvSpPr>
            <p:cNvPr id="4" name="Obdélník 3">
              <a:extLst>
                <a:ext uri="{FF2B5EF4-FFF2-40B4-BE49-F238E27FC236}">
                  <a16:creationId xmlns:a16="http://schemas.microsoft.com/office/drawing/2014/main" id="{94E8FFCA-23E5-4ED2-9267-84D5FBFE16ED}"/>
                </a:ext>
              </a:extLst>
            </p:cNvPr>
            <p:cNvSpPr/>
            <p:nvPr userDrawn="1"/>
          </p:nvSpPr>
          <p:spPr>
            <a:xfrm>
              <a:off x="0" y="0"/>
              <a:ext cx="43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Obdélník 14">
              <a:extLst>
                <a:ext uri="{FF2B5EF4-FFF2-40B4-BE49-F238E27FC236}">
                  <a16:creationId xmlns:a16="http://schemas.microsoft.com/office/drawing/2014/main" id="{717A5CD8-09CE-40FF-A95A-98E1D35916DE}"/>
                </a:ext>
              </a:extLst>
            </p:cNvPr>
            <p:cNvSpPr/>
            <p:nvPr userDrawn="1"/>
          </p:nvSpPr>
          <p:spPr>
            <a:xfrm>
              <a:off x="8712000" y="0"/>
              <a:ext cx="43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043598FA-B018-4F3D-8A92-2167E57802B5}"/>
                </a:ext>
              </a:extLst>
            </p:cNvPr>
            <p:cNvSpPr/>
            <p:nvPr userDrawn="1"/>
          </p:nvSpPr>
          <p:spPr>
            <a:xfrm>
              <a:off x="-359" y="0"/>
              <a:ext cx="9144359" cy="4305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Obdélník 17">
              <a:extLst>
                <a:ext uri="{FF2B5EF4-FFF2-40B4-BE49-F238E27FC236}">
                  <a16:creationId xmlns:a16="http://schemas.microsoft.com/office/drawing/2014/main" id="{9ACD0021-3556-4A8A-9360-21240ACDEB30}"/>
                </a:ext>
              </a:extLst>
            </p:cNvPr>
            <p:cNvSpPr/>
            <p:nvPr userDrawn="1"/>
          </p:nvSpPr>
          <p:spPr>
            <a:xfrm>
              <a:off x="0" y="6427428"/>
              <a:ext cx="9144359" cy="4305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4" name="Přímá spojnice 13" hidden="1">
            <a:extLst>
              <a:ext uri="{FF2B5EF4-FFF2-40B4-BE49-F238E27FC236}">
                <a16:creationId xmlns:a16="http://schemas.microsoft.com/office/drawing/2014/main" id="{01A04CEB-C15E-47AA-9809-BB6345603B87}"/>
              </a:ext>
            </a:extLst>
          </p:cNvPr>
          <p:cNvCxnSpPr/>
          <p:nvPr userDrawn="1"/>
        </p:nvCxnSpPr>
        <p:spPr>
          <a:xfrm>
            <a:off x="864000" y="0"/>
            <a:ext cx="0" cy="6858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 hidden="1">
            <a:extLst>
              <a:ext uri="{FF2B5EF4-FFF2-40B4-BE49-F238E27FC236}">
                <a16:creationId xmlns:a16="http://schemas.microsoft.com/office/drawing/2014/main" id="{5B2135BE-FC20-43E2-BE89-A3E19E09A289}"/>
              </a:ext>
            </a:extLst>
          </p:cNvPr>
          <p:cNvCxnSpPr/>
          <p:nvPr userDrawn="1"/>
        </p:nvCxnSpPr>
        <p:spPr>
          <a:xfrm>
            <a:off x="0" y="115920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 hidden="1">
            <a:extLst>
              <a:ext uri="{FF2B5EF4-FFF2-40B4-BE49-F238E27FC236}">
                <a16:creationId xmlns:a16="http://schemas.microsoft.com/office/drawing/2014/main" id="{788CF87F-704D-438A-B6EC-9E67353B60B4}"/>
              </a:ext>
            </a:extLst>
          </p:cNvPr>
          <p:cNvCxnSpPr/>
          <p:nvPr userDrawn="1"/>
        </p:nvCxnSpPr>
        <p:spPr>
          <a:xfrm>
            <a:off x="0" y="298800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datum 8">
            <a:extLst>
              <a:ext uri="{FF2B5EF4-FFF2-40B4-BE49-F238E27FC236}">
                <a16:creationId xmlns:a16="http://schemas.microsoft.com/office/drawing/2014/main" id="{CAD2B14D-5F8D-45DF-A75A-C86510F48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29.08.2023</a:t>
            </a:fld>
            <a:endParaRPr lang="cs-CZ" dirty="0"/>
          </a:p>
        </p:txBody>
      </p:sp>
      <p:sp>
        <p:nvSpPr>
          <p:cNvPr id="10" name="Zástupný symbol pro zápatí 9">
            <a:extLst>
              <a:ext uri="{FF2B5EF4-FFF2-40B4-BE49-F238E27FC236}">
                <a16:creationId xmlns:a16="http://schemas.microsoft.com/office/drawing/2014/main" id="{AF47D0E8-25D2-4529-B3F2-4E4BAF3BF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3" name="Zástupný symbol pro číslo snímku 12">
            <a:extLst>
              <a:ext uri="{FF2B5EF4-FFF2-40B4-BE49-F238E27FC236}">
                <a16:creationId xmlns:a16="http://schemas.microsoft.com/office/drawing/2014/main" id="{29C95F39-E45C-4C05-B511-6C2DF8CD2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01550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den obrázek (priorita 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modrý pod nadpisem">
            <a:extLst>
              <a:ext uri="{FF2B5EF4-FFF2-40B4-BE49-F238E27FC236}">
                <a16:creationId xmlns:a16="http://schemas.microsoft.com/office/drawing/2014/main" id="{28B21C4F-E238-44A5-BBF6-4B9D0A776A4B}"/>
              </a:ext>
            </a:extLst>
          </p:cNvPr>
          <p:cNvSpPr/>
          <p:nvPr userDrawn="1"/>
        </p:nvSpPr>
        <p:spPr>
          <a:xfrm>
            <a:off x="431999" y="431999"/>
            <a:ext cx="8279997" cy="1332000"/>
          </a:xfrm>
          <a:prstGeom prst="rect">
            <a:avLst/>
          </a:prstGeom>
          <a:solidFill>
            <a:srgbClr val="00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zelený malý">
            <a:extLst>
              <a:ext uri="{FF2B5EF4-FFF2-40B4-BE49-F238E27FC236}">
                <a16:creationId xmlns:a16="http://schemas.microsoft.com/office/drawing/2014/main" id="{AF1233DF-9B04-45B0-A1A4-FC6B5EC367EB}"/>
              </a:ext>
            </a:extLst>
          </p:cNvPr>
          <p:cNvSpPr/>
          <p:nvPr userDrawn="1"/>
        </p:nvSpPr>
        <p:spPr>
          <a:xfrm>
            <a:off x="8477997" y="431998"/>
            <a:ext cx="234000" cy="13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ástupný symbol obrázku 4">
            <a:extLst>
              <a:ext uri="{FF2B5EF4-FFF2-40B4-BE49-F238E27FC236}">
                <a16:creationId xmlns:a16="http://schemas.microsoft.com/office/drawing/2014/main" id="{F07D6308-11AD-4A8B-BF50-40A47D21AE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1999" y="2160000"/>
            <a:ext cx="8280001" cy="4266000"/>
          </a:xfrm>
        </p:spPr>
        <p:txBody>
          <a:bodyPr lIns="0" tIns="0"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D177F18-B411-4EC0-BB9E-FC2490FC661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29.08.2023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7DA308D-7155-4013-8D52-06DC350A6CA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7AFF3745-EA22-4FCD-8712-6A19886BFA8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0" name="Kruh OSA1 tyrkysový">
            <a:extLst>
              <a:ext uri="{FF2B5EF4-FFF2-40B4-BE49-F238E27FC236}">
                <a16:creationId xmlns:a16="http://schemas.microsoft.com/office/drawing/2014/main" id="{59464490-173C-F466-CA6A-4A4B89F34D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78598" y="647998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0645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rázky (priorita 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modrý pod nadpisem">
            <a:extLst>
              <a:ext uri="{FF2B5EF4-FFF2-40B4-BE49-F238E27FC236}">
                <a16:creationId xmlns:a16="http://schemas.microsoft.com/office/drawing/2014/main" id="{28B21C4F-E238-44A5-BBF6-4B9D0A776A4B}"/>
              </a:ext>
            </a:extLst>
          </p:cNvPr>
          <p:cNvSpPr/>
          <p:nvPr userDrawn="1"/>
        </p:nvSpPr>
        <p:spPr>
          <a:xfrm>
            <a:off x="431999" y="431999"/>
            <a:ext cx="8279997" cy="1332000"/>
          </a:xfrm>
          <a:prstGeom prst="rect">
            <a:avLst/>
          </a:prstGeom>
          <a:solidFill>
            <a:srgbClr val="00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zelený malý">
            <a:extLst>
              <a:ext uri="{FF2B5EF4-FFF2-40B4-BE49-F238E27FC236}">
                <a16:creationId xmlns:a16="http://schemas.microsoft.com/office/drawing/2014/main" id="{AF1233DF-9B04-45B0-A1A4-FC6B5EC367EB}"/>
              </a:ext>
            </a:extLst>
          </p:cNvPr>
          <p:cNvSpPr/>
          <p:nvPr userDrawn="1"/>
        </p:nvSpPr>
        <p:spPr>
          <a:xfrm>
            <a:off x="8477997" y="431998"/>
            <a:ext cx="234000" cy="13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ástupný symbol obrázku 4">
            <a:extLst>
              <a:ext uri="{FF2B5EF4-FFF2-40B4-BE49-F238E27FC236}">
                <a16:creationId xmlns:a16="http://schemas.microsoft.com/office/drawing/2014/main" id="{B8D3EBFE-8960-45BC-AE17-5170B0B24D0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88003" y="2160000"/>
            <a:ext cx="3924000" cy="4266000"/>
          </a:xfrm>
        </p:spPr>
        <p:txBody>
          <a:bodyPr lIns="0" tIns="0"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9" name="Zástupný symbol obrázku 4">
            <a:extLst>
              <a:ext uri="{FF2B5EF4-FFF2-40B4-BE49-F238E27FC236}">
                <a16:creationId xmlns:a16="http://schemas.microsoft.com/office/drawing/2014/main" id="{F07D6308-11AD-4A8B-BF50-40A47D21AE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1999" y="2160000"/>
            <a:ext cx="3924000" cy="4266000"/>
          </a:xfrm>
        </p:spPr>
        <p:txBody>
          <a:bodyPr lIns="0" tIns="0"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7622823-8814-4A95-A9EC-2DF99432441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29.08.2023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9845C02-A0F2-479D-B609-940F1AEF9F0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6E6F50DA-ACC8-47BC-B16A-6A4BE035FBF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1" name="Kruh OSA1 tyrkysový">
            <a:extLst>
              <a:ext uri="{FF2B5EF4-FFF2-40B4-BE49-F238E27FC236}">
                <a16:creationId xmlns:a16="http://schemas.microsoft.com/office/drawing/2014/main" id="{A15ACBDF-B529-A769-1119-F2731902DA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78598" y="647998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4857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 (priorita 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modrý pod nadpisem">
            <a:extLst>
              <a:ext uri="{FF2B5EF4-FFF2-40B4-BE49-F238E27FC236}">
                <a16:creationId xmlns:a16="http://schemas.microsoft.com/office/drawing/2014/main" id="{28B21C4F-E238-44A5-BBF6-4B9D0A776A4B}"/>
              </a:ext>
            </a:extLst>
          </p:cNvPr>
          <p:cNvSpPr/>
          <p:nvPr userDrawn="1"/>
        </p:nvSpPr>
        <p:spPr>
          <a:xfrm>
            <a:off x="431999" y="431999"/>
            <a:ext cx="8279997" cy="1332000"/>
          </a:xfrm>
          <a:prstGeom prst="rect">
            <a:avLst/>
          </a:prstGeom>
          <a:solidFill>
            <a:srgbClr val="00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zelený malý">
            <a:extLst>
              <a:ext uri="{FF2B5EF4-FFF2-40B4-BE49-F238E27FC236}">
                <a16:creationId xmlns:a16="http://schemas.microsoft.com/office/drawing/2014/main" id="{AF1233DF-9B04-45B0-A1A4-FC6B5EC367EB}"/>
              </a:ext>
            </a:extLst>
          </p:cNvPr>
          <p:cNvSpPr/>
          <p:nvPr userDrawn="1"/>
        </p:nvSpPr>
        <p:spPr>
          <a:xfrm>
            <a:off x="8477997" y="431998"/>
            <a:ext cx="234000" cy="13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554FCAE-D0A9-43D6-9999-5B514BACA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29.08.2023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61BAAB9-3C94-4504-A3C2-8065D0197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F11EC110-D57D-453D-8C09-A4BBB35F9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9" name="Kruh OSA1 tyrkysový">
            <a:extLst>
              <a:ext uri="{FF2B5EF4-FFF2-40B4-BE49-F238E27FC236}">
                <a16:creationId xmlns:a16="http://schemas.microsoft.com/office/drawing/2014/main" id="{53EE8392-B4CE-8BDB-1F8C-33F76FFE02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78598" y="647998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194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500"/>
              </a:spcBef>
              <a:defRPr/>
            </a:lvl2pPr>
            <a:lvl3pPr>
              <a:spcBef>
                <a:spcPts val="500"/>
              </a:spcBef>
              <a:defRPr/>
            </a:lvl3pPr>
            <a:lvl4pPr>
              <a:spcBef>
                <a:spcPts val="500"/>
              </a:spcBef>
              <a:defRPr/>
            </a:lvl4pPr>
            <a:lvl5pPr>
              <a:spcBef>
                <a:spcPts val="500"/>
              </a:spcBef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54E2CC0-22FA-45FE-A582-D338BD832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29.08.2023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A21A47B-3E3C-436C-B379-00275E3A8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B875CD5-5C32-4695-8CEB-E62BC84A8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1408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2159996"/>
            <a:ext cx="3924000" cy="4266003"/>
          </a:xfrm>
        </p:spPr>
        <p:txBody>
          <a:bodyPr/>
          <a:lstStyle>
            <a:lvl1pPr>
              <a:spcBef>
                <a:spcPts val="500"/>
              </a:spcBef>
              <a:defRPr/>
            </a:lvl1pPr>
            <a:lvl2pPr>
              <a:spcBef>
                <a:spcPts val="500"/>
              </a:spcBef>
              <a:defRPr/>
            </a:lvl2pPr>
            <a:lvl3pPr>
              <a:spcBef>
                <a:spcPts val="500"/>
              </a:spcBef>
              <a:defRPr/>
            </a:lvl3pPr>
            <a:lvl4pPr>
              <a:spcBef>
                <a:spcPts val="500"/>
              </a:spcBef>
              <a:defRPr/>
            </a:lvl4pPr>
            <a:lvl5pPr>
              <a:spcBef>
                <a:spcPts val="500"/>
              </a:spcBef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A2993A2-6E62-4BE4-87C5-1ECE9E85C6F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88000" y="2159995"/>
            <a:ext cx="3924000" cy="4266003"/>
          </a:xfrm>
        </p:spPr>
        <p:txBody>
          <a:bodyPr/>
          <a:lstStyle>
            <a:lvl1pPr>
              <a:spcBef>
                <a:spcPts val="500"/>
              </a:spcBef>
              <a:defRPr/>
            </a:lvl1pPr>
            <a:lvl2pPr>
              <a:spcBef>
                <a:spcPts val="500"/>
              </a:spcBef>
              <a:defRPr/>
            </a:lvl2pPr>
            <a:lvl3pPr>
              <a:spcBef>
                <a:spcPts val="500"/>
              </a:spcBef>
              <a:defRPr/>
            </a:lvl3pPr>
            <a:lvl4pPr>
              <a:spcBef>
                <a:spcPts val="500"/>
              </a:spcBef>
              <a:defRPr/>
            </a:lvl4pPr>
            <a:lvl5pPr>
              <a:spcBef>
                <a:spcPts val="500"/>
              </a:spcBef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6E18459-BE88-48C0-9751-BEDAE6839DB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29.08.2023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2E175AC-08F4-498A-A61E-4A62E1DB852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8C075DC-1B46-4AA5-ADA0-894749F5A4D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1612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2160000"/>
            <a:ext cx="3708000" cy="4266000"/>
          </a:xfrm>
        </p:spPr>
        <p:txBody>
          <a:bodyPr/>
          <a:lstStyle>
            <a:lvl1pPr>
              <a:spcBef>
                <a:spcPts val="500"/>
              </a:spcBef>
              <a:defRPr/>
            </a:lvl1pPr>
            <a:lvl2pPr>
              <a:spcBef>
                <a:spcPts val="500"/>
              </a:spcBef>
              <a:defRPr/>
            </a:lvl2pPr>
            <a:lvl3pPr>
              <a:spcBef>
                <a:spcPts val="500"/>
              </a:spcBef>
              <a:defRPr/>
            </a:lvl3pPr>
            <a:lvl4pPr>
              <a:spcBef>
                <a:spcPts val="500"/>
              </a:spcBef>
              <a:defRPr/>
            </a:lvl4pPr>
            <a:lvl5pPr>
              <a:spcBef>
                <a:spcPts val="500"/>
              </a:spcBef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75455081-29B0-401B-8500-750F9658F8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2160000"/>
            <a:ext cx="4140000" cy="4266000"/>
          </a:xfrm>
        </p:spPr>
        <p:txBody>
          <a:bodyPr lIns="0" tIns="0"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EB22781-36B7-4B25-B72D-1023FD0AD61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29.08.2023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8F644A7-B25E-4995-A7E7-390EA071B9F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FBA73B5-3B98-4661-959B-A983F836A5F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9368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den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75455081-29B0-401B-8500-750F9658F8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2000" y="2160000"/>
            <a:ext cx="8280000" cy="4266000"/>
          </a:xfrm>
        </p:spPr>
        <p:txBody>
          <a:bodyPr lIns="0" tIns="0"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494AFF9-638B-455D-87BB-F0C58D2D6B6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29.08.2023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83449FE-EB75-4C6F-9AC3-E972EC1D8CC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3B00027-E506-411D-8AFD-DF019F85CFC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409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modrý pod nadpisem">
            <a:extLst>
              <a:ext uri="{FF2B5EF4-FFF2-40B4-BE49-F238E27FC236}">
                <a16:creationId xmlns:a16="http://schemas.microsoft.com/office/drawing/2014/main" id="{BEBC178C-2888-4222-8CD7-CE9CFA8319B7}"/>
              </a:ext>
            </a:extLst>
          </p:cNvPr>
          <p:cNvSpPr/>
          <p:nvPr userDrawn="1"/>
        </p:nvSpPr>
        <p:spPr>
          <a:xfrm>
            <a:off x="431999" y="431999"/>
            <a:ext cx="8279997" cy="1332000"/>
          </a:xfrm>
          <a:prstGeom prst="rect">
            <a:avLst/>
          </a:prstGeom>
          <a:solidFill>
            <a:srgbClr val="00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žlutý malý">
            <a:extLst>
              <a:ext uri="{FF2B5EF4-FFF2-40B4-BE49-F238E27FC236}">
                <a16:creationId xmlns:a16="http://schemas.microsoft.com/office/drawing/2014/main" id="{AA08E7F5-E4B0-4F54-BF36-75D2D62FE566}"/>
              </a:ext>
            </a:extLst>
          </p:cNvPr>
          <p:cNvSpPr/>
          <p:nvPr userDrawn="1"/>
        </p:nvSpPr>
        <p:spPr>
          <a:xfrm>
            <a:off x="8477997" y="431998"/>
            <a:ext cx="234000" cy="1332000"/>
          </a:xfrm>
          <a:prstGeom prst="rect">
            <a:avLst/>
          </a:prstGeom>
          <a:solidFill>
            <a:srgbClr val="C9D4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9" name="Kruh žlutý modré pozadí" hidden="1">
            <a:extLst>
              <a:ext uri="{FF2B5EF4-FFF2-40B4-BE49-F238E27FC236}">
                <a16:creationId xmlns:a16="http://schemas.microsoft.com/office/drawing/2014/main" id="{60A34BA6-F209-41E7-9B75-E0DE4331E2B8}"/>
              </a:ext>
            </a:extLst>
          </p:cNvPr>
          <p:cNvPicPr>
            <a:picLocks noChangeAspect="1"/>
          </p:cNvPicPr>
          <p:nvPr userDrawn="1"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40214"/>
            <a:ext cx="1115570" cy="1115570"/>
          </a:xfrm>
          <a:prstGeom prst="rect">
            <a:avLst/>
          </a:prstGeom>
        </p:spPr>
      </p:pic>
      <p:pic>
        <p:nvPicPr>
          <p:cNvPr id="10" name="Kruh žlutý">
            <a:extLst>
              <a:ext uri="{FF2B5EF4-FFF2-40B4-BE49-F238E27FC236}">
                <a16:creationId xmlns:a16="http://schemas.microsoft.com/office/drawing/2014/main" id="{5F1317D2-E7CE-4216-92BA-7A7F60C01B0E}"/>
              </a:ext>
            </a:extLst>
          </p:cNvPr>
          <p:cNvPicPr>
            <a:picLocks noChangeAspect="1"/>
          </p:cNvPicPr>
          <p:nvPr userDrawn="1"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40213"/>
            <a:ext cx="1115570" cy="111557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5196" y="431999"/>
            <a:ext cx="6483170" cy="1332000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lIns="0" tIns="0" rIns="0" bIns="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2159996"/>
            <a:ext cx="8280000" cy="42660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2000" y="6426000"/>
            <a:ext cx="1404000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>
                <a:solidFill>
                  <a:schemeClr val="bg2"/>
                </a:solidFill>
              </a:defRPr>
            </a:lvl1pPr>
          </a:lstStyle>
          <a:p>
            <a:fld id="{D6A17121-1A2E-40E5-9CBF-6DC45F065D12}" type="datetimeFigureOut">
              <a:rPr lang="cs-CZ" smtClean="0"/>
              <a:pPr/>
              <a:t>29.08.2023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1999" y="6426000"/>
            <a:ext cx="5400000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08000" y="6426000"/>
            <a:ext cx="1404000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 b="1">
                <a:solidFill>
                  <a:schemeClr val="accent1"/>
                </a:solidFill>
                <a:latin typeface="+mj-lt"/>
              </a:defRPr>
            </a:lvl1pPr>
          </a:lstStyle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8" name="Přímá spojnice 7" hidden="1">
            <a:extLst>
              <a:ext uri="{FF2B5EF4-FFF2-40B4-BE49-F238E27FC236}">
                <a16:creationId xmlns:a16="http://schemas.microsoft.com/office/drawing/2014/main" id="{9D742A61-1D13-45A6-A88C-2EC782B865DC}"/>
              </a:ext>
            </a:extLst>
          </p:cNvPr>
          <p:cNvCxnSpPr/>
          <p:nvPr userDrawn="1"/>
        </p:nvCxnSpPr>
        <p:spPr>
          <a:xfrm>
            <a:off x="432000" y="0"/>
            <a:ext cx="0" cy="6858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 hidden="1">
            <a:extLst>
              <a:ext uri="{FF2B5EF4-FFF2-40B4-BE49-F238E27FC236}">
                <a16:creationId xmlns:a16="http://schemas.microsoft.com/office/drawing/2014/main" id="{28B69BC5-2175-46D1-8681-1D56B8404A0A}"/>
              </a:ext>
            </a:extLst>
          </p:cNvPr>
          <p:cNvCxnSpPr/>
          <p:nvPr userDrawn="1"/>
        </p:nvCxnSpPr>
        <p:spPr>
          <a:xfrm>
            <a:off x="8712000" y="0"/>
            <a:ext cx="0" cy="6858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 hidden="1">
            <a:extLst>
              <a:ext uri="{FF2B5EF4-FFF2-40B4-BE49-F238E27FC236}">
                <a16:creationId xmlns:a16="http://schemas.microsoft.com/office/drawing/2014/main" id="{E4D7B208-DDE8-4E51-8569-48D3852242A5}"/>
              </a:ext>
            </a:extLst>
          </p:cNvPr>
          <p:cNvCxnSpPr/>
          <p:nvPr userDrawn="1"/>
        </p:nvCxnSpPr>
        <p:spPr>
          <a:xfrm>
            <a:off x="0" y="43200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 hidden="1">
            <a:extLst>
              <a:ext uri="{FF2B5EF4-FFF2-40B4-BE49-F238E27FC236}">
                <a16:creationId xmlns:a16="http://schemas.microsoft.com/office/drawing/2014/main" id="{A6620084-B6E8-4B5A-8D50-5C851BCD75CE}"/>
              </a:ext>
            </a:extLst>
          </p:cNvPr>
          <p:cNvCxnSpPr/>
          <p:nvPr userDrawn="1"/>
        </p:nvCxnSpPr>
        <p:spPr>
          <a:xfrm>
            <a:off x="0" y="176400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 hidden="1">
            <a:extLst>
              <a:ext uri="{FF2B5EF4-FFF2-40B4-BE49-F238E27FC236}">
                <a16:creationId xmlns:a16="http://schemas.microsoft.com/office/drawing/2014/main" id="{EE793F4C-3F39-40BC-A0F6-473BB23B6532}"/>
              </a:ext>
            </a:extLst>
          </p:cNvPr>
          <p:cNvCxnSpPr/>
          <p:nvPr userDrawn="1"/>
        </p:nvCxnSpPr>
        <p:spPr>
          <a:xfrm>
            <a:off x="0" y="642600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 hidden="1">
            <a:extLst>
              <a:ext uri="{FF2B5EF4-FFF2-40B4-BE49-F238E27FC236}">
                <a16:creationId xmlns:a16="http://schemas.microsoft.com/office/drawing/2014/main" id="{4382475F-C424-409A-97E0-9F0991E0D520}"/>
              </a:ext>
            </a:extLst>
          </p:cNvPr>
          <p:cNvCxnSpPr/>
          <p:nvPr userDrawn="1"/>
        </p:nvCxnSpPr>
        <p:spPr>
          <a:xfrm>
            <a:off x="0" y="216000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 hidden="1">
            <a:extLst>
              <a:ext uri="{FF2B5EF4-FFF2-40B4-BE49-F238E27FC236}">
                <a16:creationId xmlns:a16="http://schemas.microsoft.com/office/drawing/2014/main" id="{E08BC050-6912-4DA6-9BAE-1DFBBFB11E47}"/>
              </a:ext>
            </a:extLst>
          </p:cNvPr>
          <p:cNvCxnSpPr/>
          <p:nvPr userDrawn="1"/>
        </p:nvCxnSpPr>
        <p:spPr>
          <a:xfrm>
            <a:off x="1825200" y="0"/>
            <a:ext cx="0" cy="6858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 hidden="1">
            <a:extLst>
              <a:ext uri="{FF2B5EF4-FFF2-40B4-BE49-F238E27FC236}">
                <a16:creationId xmlns:a16="http://schemas.microsoft.com/office/drawing/2014/main" id="{04836462-3D87-4FC4-9F1F-0DF7CD42B651}"/>
              </a:ext>
            </a:extLst>
          </p:cNvPr>
          <p:cNvCxnSpPr/>
          <p:nvPr userDrawn="1"/>
        </p:nvCxnSpPr>
        <p:spPr>
          <a:xfrm>
            <a:off x="576000" y="0"/>
            <a:ext cx="0" cy="6858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 hidden="1">
            <a:extLst>
              <a:ext uri="{FF2B5EF4-FFF2-40B4-BE49-F238E27FC236}">
                <a16:creationId xmlns:a16="http://schemas.microsoft.com/office/drawing/2014/main" id="{93F834A8-9D68-4945-9BFD-74CDC7C34B96}"/>
              </a:ext>
            </a:extLst>
          </p:cNvPr>
          <p:cNvCxnSpPr/>
          <p:nvPr userDrawn="1"/>
        </p:nvCxnSpPr>
        <p:spPr>
          <a:xfrm>
            <a:off x="900000" y="0"/>
            <a:ext cx="0" cy="6858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 hidden="1">
            <a:extLst>
              <a:ext uri="{FF2B5EF4-FFF2-40B4-BE49-F238E27FC236}">
                <a16:creationId xmlns:a16="http://schemas.microsoft.com/office/drawing/2014/main" id="{4FD96091-26E8-455A-8555-97ED26C266A7}"/>
              </a:ext>
            </a:extLst>
          </p:cNvPr>
          <p:cNvCxnSpPr/>
          <p:nvPr userDrawn="1"/>
        </p:nvCxnSpPr>
        <p:spPr>
          <a:xfrm>
            <a:off x="0" y="2556000"/>
            <a:ext cx="9144000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 hidden="1">
            <a:extLst>
              <a:ext uri="{FF2B5EF4-FFF2-40B4-BE49-F238E27FC236}">
                <a16:creationId xmlns:a16="http://schemas.microsoft.com/office/drawing/2014/main" id="{A0482118-514E-4D52-A900-B84FE6FB329A}"/>
              </a:ext>
            </a:extLst>
          </p:cNvPr>
          <p:cNvCxnSpPr/>
          <p:nvPr userDrawn="1"/>
        </p:nvCxnSpPr>
        <p:spPr>
          <a:xfrm>
            <a:off x="0" y="4136400"/>
            <a:ext cx="9144000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921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61" r:id="rId2"/>
    <p:sldLayoutId id="2147483726" r:id="rId3"/>
    <p:sldLayoutId id="2147483668" r:id="rId4"/>
    <p:sldLayoutId id="2147483671" r:id="rId5"/>
    <p:sldLayoutId id="2147483662" r:id="rId6"/>
    <p:sldLayoutId id="2147483669" r:id="rId7"/>
    <p:sldLayoutId id="2147483670" r:id="rId8"/>
    <p:sldLayoutId id="2147483680" r:id="rId9"/>
    <p:sldLayoutId id="2147483685" r:id="rId10"/>
    <p:sldLayoutId id="2147483666" r:id="rId11"/>
    <p:sldLayoutId id="2147483682" r:id="rId12"/>
    <p:sldLayoutId id="2147483672" r:id="rId13"/>
    <p:sldLayoutId id="2147483720" r:id="rId14"/>
    <p:sldLayoutId id="2147483676" r:id="rId15"/>
    <p:sldLayoutId id="2147483683" r:id="rId16"/>
    <p:sldLayoutId id="2147483684" r:id="rId17"/>
    <p:sldLayoutId id="2147483686" r:id="rId18"/>
    <p:sldLayoutId id="2147483687" r:id="rId19"/>
    <p:sldLayoutId id="2147483688" r:id="rId20"/>
    <p:sldLayoutId id="2147483673" r:id="rId21"/>
    <p:sldLayoutId id="2147483721" r:id="rId22"/>
    <p:sldLayoutId id="2147483678" r:id="rId23"/>
    <p:sldLayoutId id="2147483689" r:id="rId24"/>
    <p:sldLayoutId id="2147483690" r:id="rId25"/>
    <p:sldLayoutId id="2147483691" r:id="rId26"/>
    <p:sldLayoutId id="2147483692" r:id="rId27"/>
    <p:sldLayoutId id="2147483693" r:id="rId28"/>
    <p:sldLayoutId id="2147483674" r:id="rId29"/>
    <p:sldLayoutId id="2147483722" r:id="rId30"/>
    <p:sldLayoutId id="2147483677" r:id="rId31"/>
    <p:sldLayoutId id="2147483694" r:id="rId32"/>
    <p:sldLayoutId id="2147483695" r:id="rId33"/>
    <p:sldLayoutId id="2147483696" r:id="rId34"/>
    <p:sldLayoutId id="2147483697" r:id="rId35"/>
    <p:sldLayoutId id="2147483698" r:id="rId36"/>
    <p:sldLayoutId id="2147483699" r:id="rId37"/>
    <p:sldLayoutId id="2147483723" r:id="rId38"/>
    <p:sldLayoutId id="2147483700" r:id="rId39"/>
    <p:sldLayoutId id="2147483701" r:id="rId40"/>
    <p:sldLayoutId id="2147483702" r:id="rId41"/>
    <p:sldLayoutId id="2147483703" r:id="rId42"/>
    <p:sldLayoutId id="2147483704" r:id="rId43"/>
    <p:sldLayoutId id="2147483705" r:id="rId44"/>
    <p:sldLayoutId id="2147483706" r:id="rId45"/>
    <p:sldLayoutId id="2147483724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44000" indent="-144000" algn="l" defTabSz="914400" rtl="0" eaLnBrk="1" latinLnBrk="0" hangingPunct="1">
        <a:lnSpc>
          <a:spcPct val="100000"/>
        </a:lnSpc>
        <a:spcBef>
          <a:spcPts val="500"/>
        </a:spcBef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68000" indent="-324000" algn="l" defTabSz="914400" rtl="0" eaLnBrk="1" latinLnBrk="0" hangingPunct="1">
        <a:lnSpc>
          <a:spcPct val="100000"/>
        </a:lnSpc>
        <a:spcBef>
          <a:spcPts val="500"/>
        </a:spcBef>
        <a:buFont typeface="Calibri Light" panose="020F0302020204030204" pitchFamily="34" charset="0"/>
        <a:buChar char="—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144000" algn="l" defTabSz="914400" rtl="0" eaLnBrk="1" latinLnBrk="0" hangingPunct="1">
        <a:lnSpc>
          <a:spcPct val="100000"/>
        </a:lnSpc>
        <a:spcBef>
          <a:spcPts val="500"/>
        </a:spcBef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56000" indent="-144000" algn="l" defTabSz="914400" rtl="0" eaLnBrk="1" latinLnBrk="0" hangingPunct="1">
        <a:lnSpc>
          <a:spcPct val="100000"/>
        </a:lnSpc>
        <a:spcBef>
          <a:spcPts val="500"/>
        </a:spcBef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katerina.svobodova@agentura-api.org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8039B691-60FE-CA9F-7E3D-7E30EE9546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3600" y="5912685"/>
            <a:ext cx="7416000" cy="288000"/>
          </a:xfrm>
        </p:spPr>
        <p:txBody>
          <a:bodyPr/>
          <a:lstStyle/>
          <a:p>
            <a:fld id="{CA271DF8-C27F-40E8-AB42-D20B1CA07CDD}" type="datetime1">
              <a:rPr lang="cs-CZ" smtClean="0"/>
              <a:pPr/>
              <a:t>29.08.2023</a:t>
            </a:fld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8455A4-148E-EF0F-252F-0924E0C774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3999" y="5364000"/>
            <a:ext cx="7415987" cy="495380"/>
          </a:xfrm>
        </p:spPr>
        <p:txBody>
          <a:bodyPr/>
          <a:lstStyle/>
          <a:p>
            <a:r>
              <a:rPr lang="cs-CZ" b="1" dirty="0"/>
              <a:t>Ing. Jan Piskáček</a:t>
            </a:r>
            <a:endParaRPr lang="cs-CZ" sz="1600" i="1" dirty="0"/>
          </a:p>
          <a:p>
            <a:r>
              <a:rPr lang="cs-CZ" sz="1600" i="1" dirty="0"/>
              <a:t>Ministerstvo průmyslu a obchodu</a:t>
            </a:r>
          </a:p>
          <a:p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8CD9857-755C-957A-8B48-F8B28A8A32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Spolupráce škol a firem </a:t>
            </a:r>
            <a:br>
              <a:rPr lang="cs-CZ" dirty="0"/>
            </a:br>
            <a:r>
              <a:rPr lang="cs-CZ" dirty="0">
                <a:latin typeface="+mn-lt"/>
              </a:rPr>
              <a:t>výzva I.</a:t>
            </a:r>
          </a:p>
        </p:txBody>
      </p:sp>
    </p:spTree>
    <p:extLst>
      <p:ext uri="{BB962C8B-B14F-4D97-AF65-F5344CB8AC3E}">
        <p14:creationId xmlns:p14="http://schemas.microsoft.com/office/powerpoint/2010/main" val="2522895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41CE6F-2246-F1DD-4BD0-DA1114B16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Povinnosti žadatele</a:t>
            </a:r>
            <a:endParaRPr lang="cs-CZ" sz="2800" b="0" dirty="0"/>
          </a:p>
        </p:txBody>
      </p:sp>
      <p:pic>
        <p:nvPicPr>
          <p:cNvPr id="23" name="Obrázok 62">
            <a:extLst>
              <a:ext uri="{FF2B5EF4-FFF2-40B4-BE49-F238E27FC236}">
                <a16:creationId xmlns:a16="http://schemas.microsoft.com/office/drawing/2014/main" id="{DF0E3904-47CA-3689-78A3-5A8B2EC079A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300366" y="593999"/>
            <a:ext cx="1008000" cy="100800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79E79D-C0C2-D3F2-5629-51E3840413B3}"/>
              </a:ext>
            </a:extLst>
          </p:cNvPr>
          <p:cNvSpPr txBox="1">
            <a:spLocks/>
          </p:cNvSpPr>
          <p:nvPr/>
        </p:nvSpPr>
        <p:spPr>
          <a:xfrm>
            <a:off x="844890" y="2254845"/>
            <a:ext cx="3490549" cy="41711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0" indent="-14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8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 Light" panose="020F0302020204030204" pitchFamily="34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4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6000" indent="-14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Žadatel musí v okamžiku </a:t>
            </a:r>
            <a:r>
              <a:rPr lang="cs-CZ" sz="1600" b="1" dirty="0">
                <a:latin typeface="Calibri" panose="020F0502020204030204" pitchFamily="34" charset="0"/>
                <a:cs typeface="Times New Roman" panose="02020603050405020304" pitchFamily="18" charset="0"/>
              </a:rPr>
              <a:t>podání žádosti </a:t>
            </a:r>
            <a:br>
              <a:rPr lang="cs-CZ" sz="1600" b="1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600" b="1" dirty="0">
                <a:latin typeface="Calibri" panose="020F0502020204030204" pitchFamily="34" charset="0"/>
                <a:cs typeface="Times New Roman" panose="02020603050405020304" pitchFamily="18" charset="0"/>
              </a:rPr>
              <a:t>o podporu předložit:</a:t>
            </a:r>
          </a:p>
          <a:p>
            <a:br>
              <a:rPr lang="cs-CZ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+mj-lt"/>
              <a:buAutoNum type="alphaLcParenR"/>
            </a:pPr>
            <a:r>
              <a:rPr lang="cs-CZ" sz="16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Rozvahu a Výkaz zisku a ztráty za poslední dvě uzavřená účetní období. </a:t>
            </a:r>
          </a:p>
          <a:p>
            <a:pPr marL="342900" indent="-342900">
              <a:buFont typeface="+mj-lt"/>
              <a:buAutoNum type="alphaLcParenR"/>
            </a:pPr>
            <a:r>
              <a:rPr lang="cs-CZ" sz="16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Vyplněný formulář finanční analýzy (CZV ≥ 5 mil. Kč).</a:t>
            </a:r>
          </a:p>
          <a:p>
            <a:pPr marL="342900" indent="-342900">
              <a:buFont typeface="+mj-lt"/>
              <a:buAutoNum type="alphaLcParenR"/>
            </a:pPr>
            <a:r>
              <a:rPr lang="cs-CZ" sz="16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Podnikatelský záměr dle povinné osnovy včetně příloh.</a:t>
            </a:r>
          </a:p>
          <a:p>
            <a:pPr marL="342900" indent="-342900">
              <a:buFont typeface="+mj-lt"/>
              <a:buAutoNum type="alphaLcParenR"/>
            </a:pPr>
            <a:r>
              <a:rPr lang="cs-CZ" sz="16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Formulář prověření zásady „významně nepoškozovat“ a prověření infrastruktury z hlediska klimatického dopadu.</a:t>
            </a:r>
          </a:p>
          <a:p>
            <a:pPr marL="342900" indent="-342900">
              <a:buFont typeface="+mj-lt"/>
              <a:buAutoNum type="alphaLcParenR"/>
            </a:pPr>
            <a:r>
              <a:rPr lang="cs-CZ" sz="16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Souhrnný kumulativní rozpočet projektu. </a:t>
            </a:r>
          </a:p>
          <a:p>
            <a:pPr marL="342900" indent="-342900">
              <a:buFont typeface="+mj-lt"/>
              <a:buAutoNum type="alphaLcParenR"/>
            </a:pPr>
            <a:r>
              <a:rPr lang="cs-CZ" sz="16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Indikativní cenové nabídky.</a:t>
            </a:r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BB60D2A5-66C4-20A0-AECB-433CAE03713B}"/>
              </a:ext>
            </a:extLst>
          </p:cNvPr>
          <p:cNvSpPr txBox="1">
            <a:spLocks/>
          </p:cNvSpPr>
          <p:nvPr/>
        </p:nvSpPr>
        <p:spPr>
          <a:xfrm>
            <a:off x="4868704" y="2254845"/>
            <a:ext cx="3490549" cy="255826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0" indent="-14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8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 Light" panose="020F0302020204030204" pitchFamily="34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4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6000" indent="-14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Žadatel musí v okamžiku </a:t>
            </a:r>
            <a:r>
              <a:rPr lang="cs-CZ" sz="1600" b="1" dirty="0">
                <a:latin typeface="Calibri" panose="020F0502020204030204" pitchFamily="34" charset="0"/>
                <a:cs typeface="Times New Roman" panose="02020603050405020304" pitchFamily="18" charset="0"/>
              </a:rPr>
              <a:t>podpisu </a:t>
            </a:r>
            <a:r>
              <a:rPr lang="cs-CZ" sz="1600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RoPd</a:t>
            </a:r>
            <a:r>
              <a:rPr lang="cs-CZ" sz="1600" b="1" dirty="0">
                <a:latin typeface="Calibri" panose="020F0502020204030204" pitchFamily="34" charset="0"/>
                <a:cs typeface="Times New Roman" panose="02020603050405020304" pitchFamily="18" charset="0"/>
              </a:rPr>
              <a:t> předložit:</a:t>
            </a:r>
          </a:p>
          <a:p>
            <a:br>
              <a:rPr lang="cs-CZ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+mj-lt"/>
              <a:buAutoNum type="alphaLcParenR"/>
            </a:pPr>
            <a:r>
              <a:rPr lang="cs-CZ" sz="16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Smlouvu o obsahu, rozsahu </a:t>
            </a:r>
            <a:br>
              <a:rPr lang="cs-CZ" sz="16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6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 podmínkách praktického vyučování nebo dodatek ke smlouvě stávající.</a:t>
            </a:r>
          </a:p>
          <a:p>
            <a:pPr marL="342900" indent="-342900">
              <a:buFont typeface="+mj-lt"/>
              <a:buAutoNum type="alphaLcParenR"/>
            </a:pPr>
            <a:r>
              <a:rPr lang="cs-CZ" sz="16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Daňové přiznání a finanční výkazy.</a:t>
            </a:r>
          </a:p>
          <a:p>
            <a:pPr marL="342900" indent="-342900">
              <a:buFont typeface="+mj-lt"/>
              <a:buAutoNum type="alphaLcParenR"/>
            </a:pPr>
            <a:r>
              <a:rPr lang="cs-CZ" sz="16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Prohlášení k velikosti podniku.</a:t>
            </a:r>
          </a:p>
          <a:p>
            <a:pPr marL="342900" indent="-342900">
              <a:buFont typeface="+mj-lt"/>
              <a:buAutoNum type="alphaLcParenR"/>
            </a:pPr>
            <a:r>
              <a:rPr lang="cs-CZ" sz="16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Vlastnické právo k nemovitostem.</a:t>
            </a:r>
          </a:p>
          <a:p>
            <a:pPr marL="342900" indent="-342900">
              <a:buFont typeface="+mj-lt"/>
              <a:buAutoNum type="alphaLcParenR"/>
            </a:pPr>
            <a:r>
              <a:rPr lang="cs-CZ" sz="16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Prohlášení k de minimis.</a:t>
            </a:r>
          </a:p>
          <a:p>
            <a:endParaRPr lang="cs-CZ" sz="1600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755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41CE6F-2246-F1DD-4BD0-DA1114B16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Míra podpory</a:t>
            </a:r>
            <a:endParaRPr lang="cs-CZ" sz="2800" b="0" dirty="0"/>
          </a:p>
        </p:txBody>
      </p:sp>
      <p:pic>
        <p:nvPicPr>
          <p:cNvPr id="23" name="Obrázok 62">
            <a:extLst>
              <a:ext uri="{FF2B5EF4-FFF2-40B4-BE49-F238E27FC236}">
                <a16:creationId xmlns:a16="http://schemas.microsoft.com/office/drawing/2014/main" id="{DF0E3904-47CA-3689-78A3-5A8B2EC079A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300366" y="593999"/>
            <a:ext cx="1008000" cy="1008000"/>
          </a:xfrm>
          <a:prstGeom prst="rect">
            <a:avLst/>
          </a:prstGeom>
        </p:spPr>
      </p:pic>
      <p:grpSp>
        <p:nvGrpSpPr>
          <p:cNvPr id="26" name="Skupina 25">
            <a:extLst>
              <a:ext uri="{FF2B5EF4-FFF2-40B4-BE49-F238E27FC236}">
                <a16:creationId xmlns:a16="http://schemas.microsoft.com/office/drawing/2014/main" id="{DDCF3F60-84C3-EF4C-63D6-8C5B96A103EC}"/>
              </a:ext>
            </a:extLst>
          </p:cNvPr>
          <p:cNvGrpSpPr/>
          <p:nvPr/>
        </p:nvGrpSpPr>
        <p:grpSpPr>
          <a:xfrm>
            <a:off x="1365024" y="2279426"/>
            <a:ext cx="6413952" cy="2624564"/>
            <a:chOff x="1365024" y="2279426"/>
            <a:chExt cx="6413952" cy="2624564"/>
          </a:xfrm>
        </p:grpSpPr>
        <p:sp>
          <p:nvSpPr>
            <p:cNvPr id="4" name="Obdélník: se zakulacenými rohy 3">
              <a:extLst>
                <a:ext uri="{FF2B5EF4-FFF2-40B4-BE49-F238E27FC236}">
                  <a16:creationId xmlns:a16="http://schemas.microsoft.com/office/drawing/2014/main" id="{75629F75-EAA5-3773-25F7-7824CA10A5B6}"/>
                </a:ext>
              </a:extLst>
            </p:cNvPr>
            <p:cNvSpPr/>
            <p:nvPr/>
          </p:nvSpPr>
          <p:spPr>
            <a:xfrm>
              <a:off x="2908228" y="2279426"/>
              <a:ext cx="3327544" cy="102813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800"/>
                </a:spcAft>
              </a:pPr>
              <a:r>
                <a:rPr lang="cs-CZ" sz="1800" b="1" dirty="0">
                  <a:solidFill>
                    <a:schemeClr val="tx2"/>
                  </a:solidFill>
                  <a:effectLst/>
                  <a:latin typeface="+mj-lt"/>
                </a:rPr>
                <a:t>Zdroje financování </a:t>
              </a:r>
              <a:br>
                <a:rPr lang="cs-CZ" sz="1800" b="1" dirty="0">
                  <a:solidFill>
                    <a:schemeClr val="tx2"/>
                  </a:solidFill>
                  <a:effectLst/>
                  <a:latin typeface="+mj-lt"/>
                </a:rPr>
              </a:br>
              <a:r>
                <a:rPr lang="cs-CZ" sz="1600" dirty="0">
                  <a:solidFill>
                    <a:schemeClr val="tx2"/>
                  </a:solidFill>
                  <a:effectLst/>
                  <a:latin typeface="+mj-lt"/>
                </a:rPr>
                <a:t>(% podíly z prokázaných </a:t>
              </a:r>
              <a:br>
                <a:rPr lang="cs-CZ" sz="1600" dirty="0">
                  <a:solidFill>
                    <a:schemeClr val="tx2"/>
                  </a:solidFill>
                  <a:effectLst/>
                  <a:latin typeface="+mj-lt"/>
                </a:rPr>
              </a:br>
              <a:r>
                <a:rPr lang="cs-CZ" sz="1600" dirty="0">
                  <a:solidFill>
                    <a:schemeClr val="tx2"/>
                  </a:solidFill>
                  <a:effectLst/>
                  <a:latin typeface="+mj-lt"/>
                </a:rPr>
                <a:t>způsobilých výdajů)</a:t>
              </a:r>
              <a:endParaRPr lang="cs-CZ" sz="18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" name="Skupina 9">
              <a:extLst>
                <a:ext uri="{FF2B5EF4-FFF2-40B4-BE49-F238E27FC236}">
                  <a16:creationId xmlns:a16="http://schemas.microsoft.com/office/drawing/2014/main" id="{9379442F-705C-E6C5-8106-1839B209637D}"/>
                </a:ext>
              </a:extLst>
            </p:cNvPr>
            <p:cNvGrpSpPr/>
            <p:nvPr/>
          </p:nvGrpSpPr>
          <p:grpSpPr>
            <a:xfrm>
              <a:off x="1365024" y="3822377"/>
              <a:ext cx="2338070" cy="1081613"/>
              <a:chOff x="1360473" y="3776990"/>
              <a:chExt cx="2338070" cy="1081613"/>
            </a:xfrm>
          </p:grpSpPr>
          <p:sp>
            <p:nvSpPr>
              <p:cNvPr id="9" name="Obdélník: se zakulacenými rohy 8">
                <a:extLst>
                  <a:ext uri="{FF2B5EF4-FFF2-40B4-BE49-F238E27FC236}">
                    <a16:creationId xmlns:a16="http://schemas.microsoft.com/office/drawing/2014/main" id="{9A6E7335-043C-BB9D-638F-B1CEEF18AFC6}"/>
                  </a:ext>
                </a:extLst>
              </p:cNvPr>
              <p:cNvSpPr/>
              <p:nvPr/>
            </p:nvSpPr>
            <p:spPr>
              <a:xfrm>
                <a:off x="1360473" y="3776990"/>
                <a:ext cx="2338070" cy="1081613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tIns="648000" bIns="252000" rtlCol="0" anchor="ctr"/>
              <a:lstStyle/>
              <a:p>
                <a:pPr algn="ctr"/>
                <a:r>
                  <a:rPr lang="cs-CZ" b="1" dirty="0">
                    <a:solidFill>
                      <a:schemeClr val="tx2"/>
                    </a:solidFill>
                    <a:latin typeface="+mj-lt"/>
                  </a:rPr>
                  <a:t>70 %</a:t>
                </a:r>
              </a:p>
              <a:p>
                <a:pPr algn="ctr"/>
                <a:r>
                  <a:rPr lang="cs-CZ" dirty="0">
                    <a:solidFill>
                      <a:schemeClr val="tx2"/>
                    </a:solidFill>
                    <a:latin typeface="+mj-lt"/>
                  </a:rPr>
                  <a:t>EU podíl</a:t>
                </a:r>
              </a:p>
            </p:txBody>
          </p:sp>
          <p:sp>
            <p:nvSpPr>
              <p:cNvPr id="6" name="Obdélník: se zakulacenými rohy 5">
                <a:extLst>
                  <a:ext uri="{FF2B5EF4-FFF2-40B4-BE49-F238E27FC236}">
                    <a16:creationId xmlns:a16="http://schemas.microsoft.com/office/drawing/2014/main" id="{E605E03E-9E4B-1F4E-EADE-F7CB81F60805}"/>
                  </a:ext>
                </a:extLst>
              </p:cNvPr>
              <p:cNvSpPr/>
              <p:nvPr/>
            </p:nvSpPr>
            <p:spPr>
              <a:xfrm>
                <a:off x="1360473" y="3776991"/>
                <a:ext cx="2338070" cy="427629"/>
              </a:xfrm>
              <a:prstGeom prst="round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b="1" dirty="0">
                    <a:latin typeface="+mj-lt"/>
                  </a:rPr>
                  <a:t>Malý podnik</a:t>
                </a:r>
              </a:p>
            </p:txBody>
          </p:sp>
        </p:grpSp>
        <p:grpSp>
          <p:nvGrpSpPr>
            <p:cNvPr id="11" name="Skupina 10">
              <a:extLst>
                <a:ext uri="{FF2B5EF4-FFF2-40B4-BE49-F238E27FC236}">
                  <a16:creationId xmlns:a16="http://schemas.microsoft.com/office/drawing/2014/main" id="{CDDC12F9-1A8D-0398-6A60-AA0A07DA745A}"/>
                </a:ext>
              </a:extLst>
            </p:cNvPr>
            <p:cNvGrpSpPr/>
            <p:nvPr/>
          </p:nvGrpSpPr>
          <p:grpSpPr>
            <a:xfrm>
              <a:off x="5440906" y="3821623"/>
              <a:ext cx="2338070" cy="1081613"/>
              <a:chOff x="1360473" y="3776990"/>
              <a:chExt cx="2338070" cy="1081613"/>
            </a:xfrm>
          </p:grpSpPr>
          <p:sp>
            <p:nvSpPr>
              <p:cNvPr id="12" name="Obdélník: se zakulacenými rohy 11">
                <a:extLst>
                  <a:ext uri="{FF2B5EF4-FFF2-40B4-BE49-F238E27FC236}">
                    <a16:creationId xmlns:a16="http://schemas.microsoft.com/office/drawing/2014/main" id="{427C4305-A97B-E448-7EC1-4F143D358782}"/>
                  </a:ext>
                </a:extLst>
              </p:cNvPr>
              <p:cNvSpPr/>
              <p:nvPr/>
            </p:nvSpPr>
            <p:spPr>
              <a:xfrm>
                <a:off x="1360473" y="3776990"/>
                <a:ext cx="2338070" cy="1081613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tIns="648000" bIns="252000" rtlCol="0" anchor="ctr"/>
              <a:lstStyle/>
              <a:p>
                <a:pPr algn="ctr"/>
                <a:r>
                  <a:rPr lang="cs-CZ" b="1" dirty="0">
                    <a:solidFill>
                      <a:schemeClr val="tx2"/>
                    </a:solidFill>
                    <a:latin typeface="+mj-lt"/>
                  </a:rPr>
                  <a:t>60 %</a:t>
                </a:r>
              </a:p>
              <a:p>
                <a:pPr algn="ctr"/>
                <a:r>
                  <a:rPr lang="cs-CZ" dirty="0">
                    <a:solidFill>
                      <a:schemeClr val="tx2"/>
                    </a:solidFill>
                    <a:latin typeface="+mj-lt"/>
                  </a:rPr>
                  <a:t>EU podíl</a:t>
                </a:r>
              </a:p>
            </p:txBody>
          </p:sp>
          <p:sp>
            <p:nvSpPr>
              <p:cNvPr id="13" name="Obdélník: se zakulacenými rohy 12">
                <a:extLst>
                  <a:ext uri="{FF2B5EF4-FFF2-40B4-BE49-F238E27FC236}">
                    <a16:creationId xmlns:a16="http://schemas.microsoft.com/office/drawing/2014/main" id="{9EC5FD24-3FB9-429C-5995-52DF0791C09B}"/>
                  </a:ext>
                </a:extLst>
              </p:cNvPr>
              <p:cNvSpPr/>
              <p:nvPr/>
            </p:nvSpPr>
            <p:spPr>
              <a:xfrm>
                <a:off x="1360473" y="3776991"/>
                <a:ext cx="2338070" cy="427629"/>
              </a:xfrm>
              <a:prstGeom prst="round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b="1" dirty="0">
                    <a:latin typeface="+mj-lt"/>
                  </a:rPr>
                  <a:t>Střední podnik</a:t>
                </a:r>
              </a:p>
            </p:txBody>
          </p:sp>
        </p:grpSp>
        <p:cxnSp>
          <p:nvCxnSpPr>
            <p:cNvPr id="15" name="Spojnice: pravoúhlá 14">
              <a:extLst>
                <a:ext uri="{FF2B5EF4-FFF2-40B4-BE49-F238E27FC236}">
                  <a16:creationId xmlns:a16="http://schemas.microsoft.com/office/drawing/2014/main" id="{78C5EF89-5E2F-130E-06AE-045709EC74A8}"/>
                </a:ext>
              </a:extLst>
            </p:cNvPr>
            <p:cNvCxnSpPr>
              <a:cxnSpLocks/>
              <a:stCxn id="4" idx="1"/>
              <a:endCxn id="6" idx="0"/>
            </p:cNvCxnSpPr>
            <p:nvPr/>
          </p:nvCxnSpPr>
          <p:spPr>
            <a:xfrm rot="10800000" flipV="1">
              <a:off x="2534060" y="2793492"/>
              <a:ext cx="374169" cy="1028886"/>
            </a:xfrm>
            <a:prstGeom prst="bentConnector2">
              <a:avLst/>
            </a:prstGeom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5" name="Spojnice: pravoúhlá 24">
              <a:extLst>
                <a:ext uri="{FF2B5EF4-FFF2-40B4-BE49-F238E27FC236}">
                  <a16:creationId xmlns:a16="http://schemas.microsoft.com/office/drawing/2014/main" id="{7FF7649E-4571-E5FB-7953-74A7696430C5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6235771" y="2793491"/>
              <a:ext cx="374169" cy="1028886"/>
            </a:xfrm>
            <a:prstGeom prst="bentConnector2">
              <a:avLst/>
            </a:prstGeom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pic>
        <p:nvPicPr>
          <p:cNvPr id="28" name="Obrázek 27" descr="Obsah obrázku osoba, muž, brýle, interiér&#10;&#10;Popis byl vytvořen automaticky">
            <a:extLst>
              <a:ext uri="{FF2B5EF4-FFF2-40B4-BE49-F238E27FC236}">
                <a16:creationId xmlns:a16="http://schemas.microsoft.com/office/drawing/2014/main" id="{E77A7FD6-2259-568A-EDAE-BBD8E23B4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54717"/>
            <a:ext cx="9144000" cy="130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297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5C03EE-321A-E7F1-1BFD-224B321D83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998" y="1685140"/>
            <a:ext cx="8280000" cy="1594956"/>
          </a:xfrm>
        </p:spPr>
        <p:txBody>
          <a:bodyPr/>
          <a:lstStyle/>
          <a:p>
            <a:r>
              <a:rPr lang="sk-SK" sz="3600" dirty="0" err="1"/>
              <a:t>Děkuji</a:t>
            </a:r>
            <a:r>
              <a:rPr lang="sk-SK" sz="3600" dirty="0"/>
              <a:t> za </a:t>
            </a:r>
            <a:r>
              <a:rPr lang="sk-SK" sz="3600" dirty="0" err="1"/>
              <a:t>pozornost</a:t>
            </a:r>
            <a:r>
              <a:rPr lang="sk-SK" sz="3600" dirty="0"/>
              <a:t>.</a:t>
            </a:r>
            <a:br>
              <a:rPr lang="sk-SK" sz="3600" dirty="0"/>
            </a:br>
            <a:r>
              <a:rPr lang="sk-SK" sz="1200" dirty="0"/>
              <a:t> </a:t>
            </a:r>
            <a:br>
              <a:rPr lang="sk-SK" sz="1200" dirty="0"/>
            </a:br>
            <a:br>
              <a:rPr lang="sk-SK" sz="3600" dirty="0"/>
            </a:br>
            <a:r>
              <a:rPr lang="sk-SK" sz="2000" b="0" dirty="0">
                <a:hlinkClick r:id="rId2"/>
              </a:rPr>
              <a:t>katerina.svobodova@agentura-api.org</a:t>
            </a:r>
            <a:br>
              <a:rPr lang="sk-SK" sz="2000" b="0" dirty="0"/>
            </a:br>
            <a:r>
              <a:rPr lang="sk-SK" sz="2000" b="0" u="sng" dirty="0">
                <a:solidFill>
                  <a:srgbClr val="00B0F0"/>
                </a:solidFill>
              </a:rPr>
              <a:t>piskacek</a:t>
            </a:r>
            <a:r>
              <a:rPr lang="sk-SK" sz="2000" b="0" u="sng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sk-SK" sz="2000" b="0" u="sng" dirty="0">
                <a:solidFill>
                  <a:srgbClr val="00B0F0"/>
                </a:solidFill>
              </a:rPr>
              <a:t>mpo.cz</a:t>
            </a:r>
            <a:endParaRPr lang="cs-CZ" sz="2000" b="0" u="sng" dirty="0">
              <a:solidFill>
                <a:srgbClr val="00B0F0"/>
              </a:solidFill>
            </a:endParaRPr>
          </a:p>
        </p:txBody>
      </p:sp>
      <p:sp>
        <p:nvSpPr>
          <p:cNvPr id="5" name="Zástupný text 2">
            <a:extLst>
              <a:ext uri="{FF2B5EF4-FFF2-40B4-BE49-F238E27FC236}">
                <a16:creationId xmlns:a16="http://schemas.microsoft.com/office/drawing/2014/main" id="{CF121E11-C472-C6CF-09C6-ABE99A360C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26590" y="6176918"/>
            <a:ext cx="3852000" cy="216000"/>
          </a:xfrm>
        </p:spPr>
        <p:txBody>
          <a:bodyPr/>
          <a:lstStyle/>
          <a:p>
            <a:r>
              <a:rPr lang="cs-CZ" dirty="0"/>
              <a:t>© Agentura pro podnikání a inovace, 2023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1429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41CE6F-2246-F1DD-4BD0-DA1114B16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800" b="0" dirty="0">
                <a:solidFill>
                  <a:srgbClr val="FFFFFF"/>
                </a:solidFill>
                <a:latin typeface="OpenSans-Bold"/>
              </a:rPr>
              <a:t>Obecné </a:t>
            </a:r>
            <a:r>
              <a:rPr lang="sk-SK" sz="2800" b="0" dirty="0" err="1">
                <a:solidFill>
                  <a:srgbClr val="FFFFFF"/>
                </a:solidFill>
                <a:latin typeface="OpenSans-Bold"/>
              </a:rPr>
              <a:t>informace</a:t>
            </a:r>
            <a:endParaRPr lang="cs-CZ" b="0" dirty="0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B00E7E49-3DF6-5E4F-FC62-09F2B58AEB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74546" y="2146529"/>
            <a:ext cx="2665437" cy="2665437"/>
          </a:xfrm>
          <a:prstGeom prst="rect">
            <a:avLst/>
          </a:prstGeom>
        </p:spPr>
      </p:pic>
      <p:pic>
        <p:nvPicPr>
          <p:cNvPr id="23" name="Obrázok 62">
            <a:extLst>
              <a:ext uri="{FF2B5EF4-FFF2-40B4-BE49-F238E27FC236}">
                <a16:creationId xmlns:a16="http://schemas.microsoft.com/office/drawing/2014/main" id="{DF0E3904-47CA-3689-78A3-5A8B2EC079A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300366" y="593999"/>
            <a:ext cx="1008000" cy="1008000"/>
          </a:xfrm>
          <a:prstGeom prst="rect">
            <a:avLst/>
          </a:prstGeom>
        </p:spPr>
      </p:pic>
      <p:graphicFrame>
        <p:nvGraphicFramePr>
          <p:cNvPr id="4" name="Tabulka 5">
            <a:extLst>
              <a:ext uri="{FF2B5EF4-FFF2-40B4-BE49-F238E27FC236}">
                <a16:creationId xmlns:a16="http://schemas.microsoft.com/office/drawing/2014/main" id="{5DE14BB9-587D-6276-A257-18963CA901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7191"/>
              </p:ext>
            </p:extLst>
          </p:nvPr>
        </p:nvGraphicFramePr>
        <p:xfrm>
          <a:off x="3294891" y="2146529"/>
          <a:ext cx="5418255" cy="4404071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414422">
                  <a:extLst>
                    <a:ext uri="{9D8B030D-6E8A-4147-A177-3AD203B41FA5}">
                      <a16:colId xmlns:a16="http://schemas.microsoft.com/office/drawing/2014/main" val="428528509"/>
                    </a:ext>
                  </a:extLst>
                </a:gridCol>
                <a:gridCol w="3003833">
                  <a:extLst>
                    <a:ext uri="{9D8B030D-6E8A-4147-A177-3AD203B41FA5}">
                      <a16:colId xmlns:a16="http://schemas.microsoft.com/office/drawing/2014/main" val="1095247059"/>
                    </a:ext>
                  </a:extLst>
                </a:gridCol>
              </a:tblGrid>
              <a:tr h="841895">
                <a:tc>
                  <a:txBody>
                    <a:bodyPr/>
                    <a:lstStyle/>
                    <a:p>
                      <a:pPr algn="l"/>
                      <a:r>
                        <a:rPr lang="sk-SK" sz="1250" dirty="0" err="1">
                          <a:solidFill>
                            <a:schemeClr val="bg1"/>
                          </a:solidFill>
                          <a:latin typeface="+mn-lt"/>
                        </a:rPr>
                        <a:t>Cíl</a:t>
                      </a:r>
                      <a:r>
                        <a:rPr lang="sk-SK" sz="1250" dirty="0">
                          <a:solidFill>
                            <a:schemeClr val="bg1"/>
                          </a:solidFill>
                          <a:latin typeface="+mn-lt"/>
                        </a:rPr>
                        <a:t> politiky</a:t>
                      </a:r>
                      <a:endParaRPr lang="cs-CZ" sz="125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0772" marR="60772" marT="60772" marB="60772"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5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Konkurenceschopnější a inteligentnější </a:t>
                      </a:r>
                      <a:br>
                        <a:rPr lang="cs-CZ" sz="125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cs-CZ" sz="125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Evropa díky podpoře inovativní </a:t>
                      </a:r>
                      <a:br>
                        <a:rPr lang="cs-CZ" sz="125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cs-CZ" sz="125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 inteligentní ekonomické transformace </a:t>
                      </a:r>
                      <a:br>
                        <a:rPr lang="cs-CZ" sz="125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cs-CZ" sz="125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 regionálního propojení IKT</a:t>
                      </a:r>
                      <a:endParaRPr lang="cs-CZ" sz="1250" b="1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72" marR="60772" marT="60772" marB="60772"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321508"/>
                  </a:ext>
                </a:extLst>
              </a:tr>
              <a:tr h="481720">
                <a:tc>
                  <a:txBody>
                    <a:bodyPr/>
                    <a:lstStyle/>
                    <a:p>
                      <a:pPr algn="l"/>
                      <a:r>
                        <a:rPr lang="sk-SK" sz="1250" dirty="0">
                          <a:solidFill>
                            <a:schemeClr val="bg1"/>
                          </a:solidFill>
                          <a:latin typeface="+mn-lt"/>
                        </a:rPr>
                        <a:t>Priorita</a:t>
                      </a:r>
                      <a:endParaRPr lang="cs-CZ" sz="125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0772" marR="60772" marT="60772" marB="60772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5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Rozvoj podnikání a konkurenceschopnosti MSP</a:t>
                      </a:r>
                      <a:endParaRPr lang="cs-CZ" sz="1250" b="1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72" marR="60772" marT="60772" marB="60772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361330"/>
                  </a:ext>
                </a:extLst>
              </a:tr>
              <a:tr h="481720">
                <a:tc>
                  <a:txBody>
                    <a:bodyPr/>
                    <a:lstStyle/>
                    <a:p>
                      <a:pPr algn="just">
                        <a:lnSpc>
                          <a:spcPct val="122000"/>
                        </a:lnSpc>
                        <a:spcAft>
                          <a:spcPts val="800"/>
                        </a:spcAft>
                      </a:pPr>
                      <a:r>
                        <a:rPr lang="cs-CZ" sz="125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Specifický cíl </a:t>
                      </a:r>
                      <a:endParaRPr lang="cs-CZ" sz="125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72" marR="60772" marT="60772" marB="60772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5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Posílení udržitelného růstu a konkurenceschopnosti MSP</a:t>
                      </a:r>
                      <a:endParaRPr lang="cs-CZ" sz="1250" b="1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72" marR="60772" marT="60772" marB="60772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068872"/>
                  </a:ext>
                </a:extLst>
              </a:tr>
              <a:tr h="344187">
                <a:tc>
                  <a:txBody>
                    <a:bodyPr/>
                    <a:lstStyle/>
                    <a:p>
                      <a:pPr algn="l"/>
                      <a:r>
                        <a:rPr lang="sk-SK" sz="1250">
                          <a:solidFill>
                            <a:schemeClr val="bg1"/>
                          </a:solidFill>
                          <a:latin typeface="+mn-lt"/>
                        </a:rPr>
                        <a:t>Druh výzvy</a:t>
                      </a:r>
                      <a:endParaRPr lang="cs-CZ" sz="125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0772" marR="60772" marT="60772" marB="60772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5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Průběžná</a:t>
                      </a:r>
                      <a:endParaRPr lang="cs-CZ" sz="1250" b="1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72" marR="60772" marT="60772" marB="60772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038670"/>
                  </a:ext>
                </a:extLst>
              </a:tr>
              <a:tr h="344187">
                <a:tc>
                  <a:txBody>
                    <a:bodyPr/>
                    <a:lstStyle/>
                    <a:p>
                      <a:pPr algn="l"/>
                      <a:r>
                        <a:rPr lang="sk-SK" sz="1250">
                          <a:solidFill>
                            <a:schemeClr val="bg1"/>
                          </a:solidFill>
                          <a:latin typeface="+mn-lt"/>
                        </a:rPr>
                        <a:t>Model hodnocení</a:t>
                      </a:r>
                      <a:endParaRPr lang="cs-CZ" sz="125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0772" marR="60772" marT="60772" marB="60772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5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Jednokolový</a:t>
                      </a:r>
                      <a:endParaRPr lang="cs-CZ" sz="1250" b="1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72" marR="60772" marT="60772" marB="60772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510681"/>
                  </a:ext>
                </a:extLst>
              </a:tr>
              <a:tr h="344187">
                <a:tc>
                  <a:txBody>
                    <a:bodyPr/>
                    <a:lstStyle/>
                    <a:p>
                      <a:pPr algn="l"/>
                      <a:r>
                        <a:rPr lang="sk-SK" sz="1250">
                          <a:solidFill>
                            <a:schemeClr val="bg1"/>
                          </a:solidFill>
                          <a:latin typeface="+mn-lt"/>
                        </a:rPr>
                        <a:t>Vyhlášení výzvy</a:t>
                      </a:r>
                      <a:endParaRPr lang="cs-CZ" sz="125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0772" marR="60772" marT="60772" marB="60772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5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5. 5. 2023 </a:t>
                      </a:r>
                      <a:endParaRPr lang="cs-CZ" sz="1250" b="1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72" marR="60772" marT="60772" marB="60772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8007763"/>
                  </a:ext>
                </a:extLst>
              </a:tr>
              <a:tr h="631418">
                <a:tc>
                  <a:txBody>
                    <a:bodyPr/>
                    <a:lstStyle/>
                    <a:p>
                      <a:pPr algn="l">
                        <a:lnSpc>
                          <a:spcPct val="122000"/>
                        </a:lnSpc>
                        <a:spcAft>
                          <a:spcPts val="800"/>
                        </a:spcAft>
                      </a:pPr>
                      <a:r>
                        <a:rPr lang="cs-CZ" sz="125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Zpřístupnění žádosti o podporu v MS2021+</a:t>
                      </a:r>
                      <a:endParaRPr lang="cs-CZ" sz="125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72" marR="60772" marT="60772" marB="60772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2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5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5. 5. 2023; 10:00:00 </a:t>
                      </a:r>
                      <a:endParaRPr lang="cs-CZ" sz="1250" b="1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72" marR="60772" marT="60772" marB="60772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129517"/>
                  </a:ext>
                </a:extLst>
              </a:tr>
              <a:tr h="425730">
                <a:tc>
                  <a:txBody>
                    <a:bodyPr/>
                    <a:lstStyle/>
                    <a:p>
                      <a:pPr algn="l">
                        <a:lnSpc>
                          <a:spcPct val="122000"/>
                        </a:lnSpc>
                        <a:spcAft>
                          <a:spcPts val="800"/>
                        </a:spcAft>
                      </a:pPr>
                      <a:r>
                        <a:rPr lang="cs-CZ" sz="125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Zahájení příjmu žádostí o podporu </a:t>
                      </a:r>
                      <a:endParaRPr lang="cs-CZ" sz="125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72" marR="60772" marT="60772" marB="60772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2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5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17. 5. 2023; 10:00:00 </a:t>
                      </a:r>
                      <a:endParaRPr lang="cs-CZ" sz="1250" b="1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72" marR="60772" marT="60772" marB="60772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593071"/>
                  </a:ext>
                </a:extLst>
              </a:tr>
              <a:tr h="425730">
                <a:tc>
                  <a:txBody>
                    <a:bodyPr/>
                    <a:lstStyle/>
                    <a:p>
                      <a:pPr algn="l">
                        <a:lnSpc>
                          <a:spcPct val="122000"/>
                        </a:lnSpc>
                        <a:spcAft>
                          <a:spcPts val="800"/>
                        </a:spcAft>
                      </a:pPr>
                      <a:r>
                        <a:rPr lang="cs-CZ" sz="125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Ukončení příjmu žádostí o podporu</a:t>
                      </a:r>
                      <a:endParaRPr lang="cs-CZ" sz="125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72" marR="60772" marT="60772" marB="60772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2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5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29. 12. 2023; 16:00:00 </a:t>
                      </a:r>
                      <a:endParaRPr lang="cs-CZ" sz="1250" b="1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72" marR="60772" marT="60772" marB="60772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757469"/>
                  </a:ext>
                </a:extLst>
              </a:tr>
            </a:tbl>
          </a:graphicData>
        </a:graphic>
      </p:graphicFrame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8A52C318-CA52-C3CE-8C91-D623EDB1FB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37804" y="5387461"/>
            <a:ext cx="1102179" cy="1102179"/>
          </a:xfrm>
          <a:prstGeom prst="rect">
            <a:avLst/>
          </a:prstGeom>
        </p:spPr>
      </p:pic>
      <p:pic>
        <p:nvPicPr>
          <p:cNvPr id="15" name="Grafický objekt 14">
            <a:extLst>
              <a:ext uri="{FF2B5EF4-FFF2-40B4-BE49-F238E27FC236}">
                <a16:creationId xmlns:a16="http://schemas.microsoft.com/office/drawing/2014/main" id="{A3674676-A306-A256-8EC2-F1D3CF3146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7244" y="5270724"/>
            <a:ext cx="1015652" cy="66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005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41CE6F-2246-F1DD-4BD0-DA1114B16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0" dirty="0"/>
              <a:t>Cíl výzvy</a:t>
            </a:r>
            <a:endParaRPr lang="cs-CZ" b="0" dirty="0"/>
          </a:p>
        </p:txBody>
      </p:sp>
      <p:pic>
        <p:nvPicPr>
          <p:cNvPr id="23" name="Obrázok 62">
            <a:extLst>
              <a:ext uri="{FF2B5EF4-FFF2-40B4-BE49-F238E27FC236}">
                <a16:creationId xmlns:a16="http://schemas.microsoft.com/office/drawing/2014/main" id="{DF0E3904-47CA-3689-78A3-5A8B2EC079A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300366" y="593999"/>
            <a:ext cx="1008000" cy="100800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42B3FB-187E-588B-576F-627F9AC1C37D}"/>
              </a:ext>
            </a:extLst>
          </p:cNvPr>
          <p:cNvSpPr txBox="1">
            <a:spLocks/>
          </p:cNvSpPr>
          <p:nvPr/>
        </p:nvSpPr>
        <p:spPr>
          <a:xfrm>
            <a:off x="892333" y="2325213"/>
            <a:ext cx="7416033" cy="85417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0" indent="-14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8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 Light" panose="020F0302020204030204" pitchFamily="34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4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6000" indent="-14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b="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cs-CZ" sz="1600" b="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odpořit prostřednictvím odborně zaměřených </a:t>
            </a:r>
            <a:r>
              <a:rPr lang="cs-CZ" sz="16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malých a středních podniků </a:t>
            </a:r>
            <a:r>
              <a:rPr lang="cs-CZ" sz="1600" b="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(dále jen „MSP“) výkon praktického </a:t>
            </a:r>
            <a:r>
              <a:rPr lang="cs-CZ" sz="16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vyučování žáka/ů </a:t>
            </a:r>
            <a:r>
              <a:rPr lang="cs-CZ" sz="1600" b="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partnerských </a:t>
            </a:r>
            <a:r>
              <a:rPr lang="cs-CZ" sz="16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středních</a:t>
            </a:r>
            <a:r>
              <a:rPr lang="cs-CZ" sz="1600" b="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škol a praktické přípravy u studenta/ů partnerských </a:t>
            </a:r>
            <a:r>
              <a:rPr lang="cs-CZ" sz="16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vyšších odborných </a:t>
            </a:r>
            <a:r>
              <a:rPr lang="cs-CZ" sz="1600" b="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cs-CZ" sz="16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vysokých škol </a:t>
            </a:r>
            <a:r>
              <a:rPr lang="cs-CZ" sz="1600" b="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pracovišti MSP.</a:t>
            </a:r>
          </a:p>
        </p:txBody>
      </p: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73C0BD4C-B989-AFA5-4931-86B4A9A8BDFA}"/>
              </a:ext>
            </a:extLst>
          </p:cNvPr>
          <p:cNvGrpSpPr/>
          <p:nvPr/>
        </p:nvGrpSpPr>
        <p:grpSpPr>
          <a:xfrm>
            <a:off x="1910932" y="2077144"/>
            <a:ext cx="5322136" cy="4489068"/>
            <a:chOff x="1910932" y="2122637"/>
            <a:chExt cx="5322136" cy="4489068"/>
          </a:xfrm>
        </p:grpSpPr>
        <p:sp>
          <p:nvSpPr>
            <p:cNvPr id="5" name="Obdélník: se zakulacenými rohy 4">
              <a:extLst>
                <a:ext uri="{FF2B5EF4-FFF2-40B4-BE49-F238E27FC236}">
                  <a16:creationId xmlns:a16="http://schemas.microsoft.com/office/drawing/2014/main" id="{E83FC586-0294-2B24-F7F1-92E5A15DDAB9}"/>
                </a:ext>
              </a:extLst>
            </p:cNvPr>
            <p:cNvSpPr/>
            <p:nvPr/>
          </p:nvSpPr>
          <p:spPr>
            <a:xfrm>
              <a:off x="1910932" y="4142274"/>
              <a:ext cx="2005975" cy="427629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b="1" dirty="0">
                  <a:latin typeface="+mj-lt"/>
                </a:rPr>
                <a:t>MSP</a:t>
              </a:r>
            </a:p>
          </p:txBody>
        </p:sp>
        <p:sp>
          <p:nvSpPr>
            <p:cNvPr id="4" name="Obdélník: se zakulacenými rohy 3">
              <a:extLst>
                <a:ext uri="{FF2B5EF4-FFF2-40B4-BE49-F238E27FC236}">
                  <a16:creationId xmlns:a16="http://schemas.microsoft.com/office/drawing/2014/main" id="{8B7B3599-9690-1ABC-77D8-C200A7D464F8}"/>
                </a:ext>
              </a:extLst>
            </p:cNvPr>
            <p:cNvSpPr/>
            <p:nvPr/>
          </p:nvSpPr>
          <p:spPr>
            <a:xfrm>
              <a:off x="5227093" y="4142274"/>
              <a:ext cx="2005975" cy="427629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b="1" dirty="0">
                  <a:latin typeface="+mj-lt"/>
                </a:rPr>
                <a:t>Školy</a:t>
              </a:r>
            </a:p>
          </p:txBody>
        </p:sp>
        <p:sp>
          <p:nvSpPr>
            <p:cNvPr id="8" name="Zástupný obsah 2">
              <a:extLst>
                <a:ext uri="{FF2B5EF4-FFF2-40B4-BE49-F238E27FC236}">
                  <a16:creationId xmlns:a16="http://schemas.microsoft.com/office/drawing/2014/main" id="{7711C49C-5375-FA45-0033-5AA8EA3456A7}"/>
                </a:ext>
              </a:extLst>
            </p:cNvPr>
            <p:cNvSpPr txBox="1">
              <a:spLocks/>
            </p:cNvSpPr>
            <p:nvPr/>
          </p:nvSpPr>
          <p:spPr>
            <a:xfrm>
              <a:off x="4533586" y="4221020"/>
              <a:ext cx="160819" cy="270136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Tx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44000" indent="-1440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68000" indent="-3240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Calibri Light" panose="020F0302020204030204" pitchFamily="34" charset="0"/>
                <a:buChar char="—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12000" indent="-1440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56000" indent="-1440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cs-CZ" sz="1600" b="0" dirty="0">
                  <a:solidFill>
                    <a:schemeClr val="tx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endParaRPr lang="cs-CZ" sz="1600" b="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Oblouk 12">
              <a:extLst>
                <a:ext uri="{FF2B5EF4-FFF2-40B4-BE49-F238E27FC236}">
                  <a16:creationId xmlns:a16="http://schemas.microsoft.com/office/drawing/2014/main" id="{40BB9380-A35C-AF19-9A99-A415EFB2D98C}"/>
                </a:ext>
              </a:extLst>
            </p:cNvPr>
            <p:cNvSpPr/>
            <p:nvPr/>
          </p:nvSpPr>
          <p:spPr>
            <a:xfrm rot="18904260">
              <a:off x="2997929" y="3571573"/>
              <a:ext cx="3071313" cy="3040132"/>
            </a:xfrm>
            <a:prstGeom prst="arc">
              <a:avLst/>
            </a:prstGeom>
            <a:ln w="28575" cap="flat" cmpd="sng" algn="ctr">
              <a:solidFill>
                <a:schemeClr val="accent2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Oblouk 13">
              <a:extLst>
                <a:ext uri="{FF2B5EF4-FFF2-40B4-BE49-F238E27FC236}">
                  <a16:creationId xmlns:a16="http://schemas.microsoft.com/office/drawing/2014/main" id="{F60EFAF6-66B1-D720-58FE-8AB10642C7B5}"/>
                </a:ext>
              </a:extLst>
            </p:cNvPr>
            <p:cNvSpPr/>
            <p:nvPr/>
          </p:nvSpPr>
          <p:spPr>
            <a:xfrm rot="2695740" flipV="1">
              <a:off x="3036342" y="2122637"/>
              <a:ext cx="3071313" cy="3040132"/>
            </a:xfrm>
            <a:prstGeom prst="arc">
              <a:avLst/>
            </a:prstGeom>
            <a:ln w="28575" cap="flat" cmpd="sng" algn="ctr">
              <a:solidFill>
                <a:schemeClr val="accent2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6" name="Zástupný obsah 2">
            <a:extLst>
              <a:ext uri="{FF2B5EF4-FFF2-40B4-BE49-F238E27FC236}">
                <a16:creationId xmlns:a16="http://schemas.microsoft.com/office/drawing/2014/main" id="{147747EE-1E2A-CFB7-F0BB-705AE4C65FCA}"/>
              </a:ext>
            </a:extLst>
          </p:cNvPr>
          <p:cNvSpPr txBox="1">
            <a:spLocks/>
          </p:cNvSpPr>
          <p:nvPr/>
        </p:nvSpPr>
        <p:spPr>
          <a:xfrm>
            <a:off x="892333" y="5556946"/>
            <a:ext cx="7416033" cy="53339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0" indent="-14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8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 Light" panose="020F0302020204030204" pitchFamily="34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4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6000" indent="-14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cs-CZ" sz="1600" b="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ále přítomnost žáků a studentů partnerských škol na dalších odborných kurzech a školeních přímo v podnicích (dále jen “školení”).</a:t>
            </a:r>
          </a:p>
        </p:txBody>
      </p:sp>
    </p:spTree>
    <p:extLst>
      <p:ext uri="{BB962C8B-B14F-4D97-AF65-F5344CB8AC3E}">
        <p14:creationId xmlns:p14="http://schemas.microsoft.com/office/powerpoint/2010/main" val="3021840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41CE6F-2246-F1DD-4BD0-DA1114B16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0" dirty="0"/>
              <a:t>Zaměření Výzvy</a:t>
            </a:r>
            <a:endParaRPr lang="cs-CZ" b="0" dirty="0"/>
          </a:p>
        </p:txBody>
      </p:sp>
      <p:pic>
        <p:nvPicPr>
          <p:cNvPr id="23" name="Obrázok 62">
            <a:extLst>
              <a:ext uri="{FF2B5EF4-FFF2-40B4-BE49-F238E27FC236}">
                <a16:creationId xmlns:a16="http://schemas.microsoft.com/office/drawing/2014/main" id="{DF0E3904-47CA-3689-78A3-5A8B2EC079A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300366" y="593999"/>
            <a:ext cx="1008000" cy="100800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42B3FB-187E-588B-576F-627F9AC1C37D}"/>
              </a:ext>
            </a:extLst>
          </p:cNvPr>
          <p:cNvSpPr txBox="1">
            <a:spLocks/>
          </p:cNvSpPr>
          <p:nvPr/>
        </p:nvSpPr>
        <p:spPr>
          <a:xfrm>
            <a:off x="684394" y="2969078"/>
            <a:ext cx="3710185" cy="282587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0" indent="-14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8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 Light" panose="020F0302020204030204" pitchFamily="34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4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6000" indent="-14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b="1" dirty="0">
                <a:solidFill>
                  <a:schemeClr val="tx2"/>
                </a:solidFill>
                <a:latin typeface="+mj-lt"/>
              </a:rPr>
              <a:t>Zavedení praktického vyučování ve firmě </a:t>
            </a:r>
            <a:br>
              <a:rPr lang="cs-CZ" b="1" dirty="0">
                <a:solidFill>
                  <a:schemeClr val="tx2"/>
                </a:solidFill>
                <a:latin typeface="+mj-lt"/>
              </a:rPr>
            </a:br>
            <a:r>
              <a:rPr lang="cs-CZ" dirty="0">
                <a:solidFill>
                  <a:schemeClr val="tx2"/>
                </a:solidFill>
                <a:latin typeface="+mj-lt"/>
              </a:rPr>
              <a:t>– tato aktivita je určena pro </a:t>
            </a:r>
            <a:r>
              <a:rPr lang="cs-CZ" b="1" dirty="0">
                <a:solidFill>
                  <a:schemeClr val="tx2"/>
                </a:solidFill>
                <a:latin typeface="+mj-lt"/>
              </a:rPr>
              <a:t>MSP</a:t>
            </a:r>
            <a:r>
              <a:rPr lang="cs-CZ" dirty="0">
                <a:solidFill>
                  <a:schemeClr val="tx2"/>
                </a:solidFill>
                <a:latin typeface="+mj-lt"/>
              </a:rPr>
              <a:t>, </a:t>
            </a:r>
            <a:r>
              <a:rPr lang="cs-CZ" b="1" dirty="0">
                <a:solidFill>
                  <a:schemeClr val="tx2"/>
                </a:solidFill>
                <a:latin typeface="+mj-lt"/>
              </a:rPr>
              <a:t>které</a:t>
            </a:r>
            <a:r>
              <a:rPr lang="cs-CZ" dirty="0">
                <a:solidFill>
                  <a:schemeClr val="tx2"/>
                </a:solidFill>
                <a:latin typeface="+mj-lt"/>
              </a:rPr>
              <a:t> v tuto chvíli praktické </a:t>
            </a:r>
            <a:r>
              <a:rPr lang="cs-CZ" b="1" dirty="0">
                <a:solidFill>
                  <a:schemeClr val="tx2"/>
                </a:solidFill>
                <a:latin typeface="+mj-lt"/>
              </a:rPr>
              <a:t>vyučování</a:t>
            </a:r>
            <a:r>
              <a:rPr lang="cs-CZ" dirty="0">
                <a:solidFill>
                  <a:schemeClr val="tx2"/>
                </a:solidFill>
                <a:latin typeface="+mj-lt"/>
              </a:rPr>
              <a:t> pro střední, vyšší odborné nebo vysoké školy </a:t>
            </a:r>
            <a:r>
              <a:rPr lang="cs-CZ" b="1" dirty="0">
                <a:solidFill>
                  <a:schemeClr val="tx2"/>
                </a:solidFill>
                <a:latin typeface="+mj-lt"/>
              </a:rPr>
              <a:t>nerealizují</a:t>
            </a:r>
            <a:r>
              <a:rPr lang="cs-CZ" dirty="0">
                <a:solidFill>
                  <a:schemeClr val="tx2"/>
                </a:solidFill>
                <a:latin typeface="+mj-lt"/>
              </a:rPr>
              <a:t> </a:t>
            </a:r>
            <a:r>
              <a:rPr lang="cs-CZ" b="1" dirty="0">
                <a:solidFill>
                  <a:schemeClr val="tx2"/>
                </a:solidFill>
                <a:latin typeface="+mj-lt"/>
              </a:rPr>
              <a:t>a</a:t>
            </a:r>
            <a:r>
              <a:rPr lang="cs-CZ" dirty="0">
                <a:solidFill>
                  <a:schemeClr val="tx2"/>
                </a:solidFill>
                <a:latin typeface="+mj-lt"/>
              </a:rPr>
              <a:t> </a:t>
            </a:r>
            <a:r>
              <a:rPr lang="cs-CZ" b="1" dirty="0">
                <a:solidFill>
                  <a:schemeClr val="tx2"/>
                </a:solidFill>
                <a:latin typeface="+mj-lt"/>
              </a:rPr>
              <a:t>v době zaregistrování projektu nemají platnou smlouvu </a:t>
            </a:r>
            <a:r>
              <a:rPr lang="cs-CZ" dirty="0">
                <a:solidFill>
                  <a:schemeClr val="tx2"/>
                </a:solidFill>
                <a:latin typeface="+mj-lt"/>
              </a:rPr>
              <a:t>o spolupráci, případně mají zájem rozšířit nabídku praktického vyučování o jiné obory, než jaké aktuálně nabízí (podmíněno uzavřením dodatku ke smlouvě o spolupráci nebo nové smlouvy </a:t>
            </a:r>
            <a:br>
              <a:rPr lang="cs-CZ" dirty="0">
                <a:solidFill>
                  <a:schemeClr val="tx2"/>
                </a:solidFill>
                <a:latin typeface="+mj-lt"/>
              </a:rPr>
            </a:br>
            <a:r>
              <a:rPr lang="cs-CZ" dirty="0">
                <a:solidFill>
                  <a:schemeClr val="tx2"/>
                </a:solidFill>
                <a:latin typeface="+mj-lt"/>
              </a:rPr>
              <a:t>– po zaregistrování projektu). </a:t>
            </a:r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E83FC586-0294-2B24-F7F1-92E5A15DDAB9}"/>
              </a:ext>
            </a:extLst>
          </p:cNvPr>
          <p:cNvSpPr/>
          <p:nvPr/>
        </p:nvSpPr>
        <p:spPr>
          <a:xfrm>
            <a:off x="937392" y="2265527"/>
            <a:ext cx="2810494" cy="42762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latin typeface="+mj-lt"/>
              </a:rPr>
              <a:t>Podporované aktivity</a:t>
            </a:r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0B269332-F736-349D-7652-9C7027456E39}"/>
              </a:ext>
            </a:extLst>
          </p:cNvPr>
          <p:cNvSpPr/>
          <p:nvPr/>
        </p:nvSpPr>
        <p:spPr>
          <a:xfrm>
            <a:off x="5396114" y="2265527"/>
            <a:ext cx="2810494" cy="42762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800" b="1" dirty="0">
                <a:latin typeface="+mj-lt"/>
              </a:rPr>
              <a:t>Nepodporované aktivity</a:t>
            </a:r>
          </a:p>
        </p:txBody>
      </p:sp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9B9CE28F-67FB-8146-4C9F-D91BEEC2487A}"/>
              </a:ext>
            </a:extLst>
          </p:cNvPr>
          <p:cNvSpPr txBox="1">
            <a:spLocks/>
          </p:cNvSpPr>
          <p:nvPr/>
        </p:nvSpPr>
        <p:spPr>
          <a:xfrm>
            <a:off x="5053175" y="2978969"/>
            <a:ext cx="3710186" cy="260751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0" indent="-14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8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 Light" panose="020F0302020204030204" pitchFamily="34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4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6000" indent="-14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lphaLcParenR"/>
            </a:pPr>
            <a:r>
              <a:rPr lang="cs-CZ" sz="1600" dirty="0">
                <a:solidFill>
                  <a:schemeClr val="tx2"/>
                </a:solidFill>
                <a:latin typeface="+mj-lt"/>
              </a:rPr>
              <a:t>Výstavba nových budov.</a:t>
            </a:r>
          </a:p>
          <a:p>
            <a:pPr marL="342900" indent="-342900">
              <a:buFont typeface="+mj-lt"/>
              <a:buAutoNum type="alphaLcParenR"/>
            </a:pPr>
            <a:r>
              <a:rPr lang="cs-CZ" sz="1600" dirty="0">
                <a:solidFill>
                  <a:schemeClr val="tx2"/>
                </a:solidFill>
                <a:latin typeface="+mj-lt"/>
              </a:rPr>
              <a:t>Pořízení pozemků, budov.</a:t>
            </a:r>
          </a:p>
          <a:p>
            <a:pPr marL="342900" indent="-342900" algn="just">
              <a:buFont typeface="+mj-lt"/>
              <a:buAutoNum type="alphaLcParenR"/>
            </a:pPr>
            <a:r>
              <a:rPr lang="cs-CZ" sz="1600" dirty="0">
                <a:solidFill>
                  <a:schemeClr val="tx2"/>
                </a:solidFill>
                <a:latin typeface="+mj-lt"/>
              </a:rPr>
              <a:t>Rekonstrukce objektů nad rámec nejnutnějších potřeb pro provádění praktické výuky.</a:t>
            </a:r>
          </a:p>
        </p:txBody>
      </p:sp>
    </p:spTree>
    <p:extLst>
      <p:ext uri="{BB962C8B-B14F-4D97-AF65-F5344CB8AC3E}">
        <p14:creationId xmlns:p14="http://schemas.microsoft.com/office/powerpoint/2010/main" val="873125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41CE6F-2246-F1DD-4BD0-DA1114B16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Způsobilé výdaje </a:t>
            </a:r>
            <a:r>
              <a:rPr lang="cs-CZ" sz="2800" b="0" dirty="0"/>
              <a:t>- dle čl. 31 GBER</a:t>
            </a:r>
            <a:endParaRPr lang="cs-CZ" b="0" dirty="0"/>
          </a:p>
        </p:txBody>
      </p:sp>
      <p:pic>
        <p:nvPicPr>
          <p:cNvPr id="23" name="Obrázok 62">
            <a:extLst>
              <a:ext uri="{FF2B5EF4-FFF2-40B4-BE49-F238E27FC236}">
                <a16:creationId xmlns:a16="http://schemas.microsoft.com/office/drawing/2014/main" id="{DF0E3904-47CA-3689-78A3-5A8B2EC079A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300366" y="593999"/>
            <a:ext cx="1008000" cy="100800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42B3FB-187E-588B-576F-627F9AC1C37D}"/>
              </a:ext>
            </a:extLst>
          </p:cNvPr>
          <p:cNvSpPr txBox="1">
            <a:spLocks/>
          </p:cNvSpPr>
          <p:nvPr/>
        </p:nvSpPr>
        <p:spPr>
          <a:xfrm>
            <a:off x="758453" y="2254845"/>
            <a:ext cx="7627093" cy="43779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0" indent="-14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8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 Light" panose="020F0302020204030204" pitchFamily="34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4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6000" indent="-14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AutoNum type="alphaLcParenR"/>
            </a:pPr>
            <a:r>
              <a:rPr lang="cs-CZ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náklady na investice do hmotného a nehmotného majetku:</a:t>
            </a:r>
            <a:endParaRPr lang="cs-CZ" sz="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pořízení vzdělávacích programů,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pořízení dalšího vybavení – nábytek, IT vybavení, praktické školicí pomůcky, ochranné pomůcky,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cs-CZ" altLang="cs-CZ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spotřební materiál pro potřeby praktické výuky (dřevo, kov, textil a jiný materiál přímo použitý žáky/studenty při výuce).</a:t>
            </a:r>
          </a:p>
          <a:p>
            <a:pPr marL="342000" lvl="0" indent="-342000"/>
            <a:endParaRPr lang="cs-CZ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000" indent="-342000" algn="just"/>
            <a:r>
              <a:rPr lang="cs-CZ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 	mzdové náklady zaměstnanců, kteří budou poskytovat výuku, případně služby lektorů, instruktorů, školitelů a koordinátora vzdělávání v MSP odhadované na celé období realizace projektu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Pro koordinátora vzdělávání je uvažován limit 50 hodin/měsíc.</a:t>
            </a:r>
          </a:p>
          <a:p>
            <a:pPr marL="342000" lvl="0" indent="-342000" algn="just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Max. uznatelná výše mezd je dána mzdovou tabulkou, resp. max. hodinovou sazbou v        případě lektorů, kteří své služby žadateli fakturují.</a:t>
            </a:r>
            <a:endParaRPr lang="cs-CZ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800"/>
              </a:spcAft>
            </a:pPr>
            <a:endParaRPr lang="cs-CZ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000" lvl="0" indent="-342000" algn="just"/>
            <a:r>
              <a:rPr lang="cs-CZ" b="1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c) 	</a:t>
            </a:r>
            <a:r>
              <a:rPr lang="cs-CZ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Odpisy nástrojů a vybavení v rozsahu, který připadá na jejich výlučné používání pro projekt vzdělávání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Pouze v případě technologií, na jejichž pořízení nebyla použita žádná veřejná podpora.</a:t>
            </a:r>
          </a:p>
        </p:txBody>
      </p:sp>
    </p:spTree>
    <p:extLst>
      <p:ext uri="{BB962C8B-B14F-4D97-AF65-F5344CB8AC3E}">
        <p14:creationId xmlns:p14="http://schemas.microsoft.com/office/powerpoint/2010/main" val="3214851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41CE6F-2246-F1DD-4BD0-DA1114B16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Způsobilé výdaje </a:t>
            </a:r>
            <a:r>
              <a:rPr lang="cs-CZ" sz="2800" b="0" dirty="0"/>
              <a:t>- dle de minimis</a:t>
            </a:r>
            <a:endParaRPr lang="cs-CZ" b="0" dirty="0"/>
          </a:p>
        </p:txBody>
      </p:sp>
      <p:pic>
        <p:nvPicPr>
          <p:cNvPr id="23" name="Obrázok 62">
            <a:extLst>
              <a:ext uri="{FF2B5EF4-FFF2-40B4-BE49-F238E27FC236}">
                <a16:creationId xmlns:a16="http://schemas.microsoft.com/office/drawing/2014/main" id="{DF0E3904-47CA-3689-78A3-5A8B2EC079A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300366" y="593999"/>
            <a:ext cx="1008000" cy="100800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42B3FB-187E-588B-576F-627F9AC1C37D}"/>
              </a:ext>
            </a:extLst>
          </p:cNvPr>
          <p:cNvSpPr txBox="1">
            <a:spLocks/>
          </p:cNvSpPr>
          <p:nvPr/>
        </p:nvSpPr>
        <p:spPr>
          <a:xfrm>
            <a:off x="758453" y="2254845"/>
            <a:ext cx="7627093" cy="293040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0" indent="-14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8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 Light" panose="020F0302020204030204" pitchFamily="34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4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6000" indent="-14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Tx/>
              <a:buAutoNum type="alphaLcParenR"/>
            </a:pPr>
            <a:r>
              <a:rPr lang="cs-CZ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náklady na investice do hmotného majetku</a:t>
            </a:r>
            <a:r>
              <a:rPr lang="cs-CZ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cs-CZ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částečná stavební úprava objektů pro potřeby praktické výuky – max. 1 mil. Kč,</a:t>
            </a:r>
          </a:p>
          <a:p>
            <a:pPr marL="342000" indent="-342000" algn="just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pořízení technologického vybavení pro </a:t>
            </a:r>
            <a:r>
              <a:rPr lang="cs-CZ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potřeby praktické výuky </a:t>
            </a:r>
            <a:r>
              <a:rPr lang="cs-CZ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(zařízení, stroje),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342000" indent="-342000" algn="just">
              <a:buFont typeface="Arial" panose="020B0604020202020204" pitchFamily="34" charset="0"/>
              <a:buChar char="•"/>
            </a:pPr>
            <a:r>
              <a:rPr lang="cs-CZ" altLang="cs-CZ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Souhrnně tyto náklady nesmí překročit 70 % všech způsobilých výdajů projektu.</a:t>
            </a:r>
            <a:endParaRPr lang="cs-CZ" b="1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000" lvl="0" indent="-342000"/>
            <a:endParaRPr lang="cs-CZ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000" indent="-342000"/>
            <a:r>
              <a:rPr lang="cs-CZ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	</a:t>
            </a:r>
            <a:r>
              <a:rPr kumimoji="0" lang="cs-CZ" altLang="cs-CZ" sz="1600" b="1" i="0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ostatní náklady: </a:t>
            </a:r>
          </a:p>
          <a:p>
            <a:pPr marL="342000" indent="-342000"/>
            <a:r>
              <a:rPr lang="cs-CZ" sz="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000" indent="-342000" algn="just">
              <a:buFont typeface="Arial" panose="020B0604020202020204" pitchFamily="34" charset="0"/>
              <a:buChar char="•"/>
            </a:pPr>
            <a:r>
              <a:rPr kumimoji="0" lang="cs-CZ" altLang="cs-CZ" i="0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cs typeface="Arial" panose="020B0604020202020204" pitchFamily="34" charset="0"/>
              </a:rPr>
              <a:t>provozní náklady lektorů, </a:t>
            </a:r>
          </a:p>
          <a:p>
            <a:pPr marL="342000" indent="-342000" algn="just">
              <a:buFont typeface="Arial" panose="020B0604020202020204" pitchFamily="34" charset="0"/>
              <a:buChar char="•"/>
            </a:pPr>
            <a:r>
              <a:rPr kumimoji="0" lang="cs-CZ" altLang="cs-CZ" i="0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cs typeface="Arial" panose="020B0604020202020204" pitchFamily="34" charset="0"/>
              </a:rPr>
              <a:t>spotřební materiál pro potřeby fungování prostor praktické výuky, </a:t>
            </a:r>
          </a:p>
          <a:p>
            <a:pPr marL="342000" indent="-342000" algn="just">
              <a:buFont typeface="Arial" panose="020B0604020202020204" pitchFamily="34" charset="0"/>
              <a:buChar char="•"/>
            </a:pPr>
            <a:r>
              <a:rPr kumimoji="0" lang="cs-CZ" altLang="cs-CZ" i="0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cs typeface="Arial" panose="020B0604020202020204" pitchFamily="34" charset="0"/>
              </a:rPr>
              <a:t>drobný hmotný majetek, </a:t>
            </a:r>
          </a:p>
          <a:p>
            <a:pPr marL="342000" indent="-342000" algn="just">
              <a:buFont typeface="Arial" panose="020B0604020202020204" pitchFamily="34" charset="0"/>
              <a:buChar char="•"/>
            </a:pPr>
            <a:r>
              <a:rPr kumimoji="0" lang="cs-CZ" altLang="cs-CZ" i="0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cs typeface="Arial" panose="020B0604020202020204" pitchFamily="34" charset="0"/>
              </a:rPr>
              <a:t>Tyto výdaje budou jednotně vykazováno prostřednictvím </a:t>
            </a:r>
            <a:r>
              <a:rPr kumimoji="0" lang="cs-CZ" altLang="cs-CZ" b="1" i="0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cs typeface="Arial" panose="020B0604020202020204" pitchFamily="34" charset="0"/>
              </a:rPr>
              <a:t>7 % paušální sazby </a:t>
            </a:r>
            <a:r>
              <a:rPr kumimoji="0" lang="cs-CZ" altLang="cs-CZ" i="0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cs typeface="Arial" panose="020B0604020202020204" pitchFamily="34" charset="0"/>
              </a:rPr>
              <a:t>na projektu.</a:t>
            </a:r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C7CE68E3-2BC2-A92D-8E54-4601087F9F6B}"/>
              </a:ext>
            </a:extLst>
          </p:cNvPr>
          <p:cNvGrpSpPr/>
          <p:nvPr/>
        </p:nvGrpSpPr>
        <p:grpSpPr>
          <a:xfrm>
            <a:off x="1691185" y="5503651"/>
            <a:ext cx="5432946" cy="750627"/>
            <a:chOff x="1654791" y="5490476"/>
            <a:chExt cx="5432946" cy="750627"/>
          </a:xfrm>
        </p:grpSpPr>
        <p:sp>
          <p:nvSpPr>
            <p:cNvPr id="6" name="Obdélník: se zakulacenými rohy 5">
              <a:extLst>
                <a:ext uri="{FF2B5EF4-FFF2-40B4-BE49-F238E27FC236}">
                  <a16:creationId xmlns:a16="http://schemas.microsoft.com/office/drawing/2014/main" id="{69C64632-64B3-F4E0-235D-FDDC7D7077D2}"/>
                </a:ext>
              </a:extLst>
            </p:cNvPr>
            <p:cNvSpPr/>
            <p:nvPr/>
          </p:nvSpPr>
          <p:spPr>
            <a:xfrm>
              <a:off x="1943420" y="5490476"/>
              <a:ext cx="5144317" cy="750627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32000" rtlCol="0" anchor="ctr" anchorCtr="0"/>
            <a:lstStyle/>
            <a:p>
              <a:r>
                <a:rPr lang="cs-CZ" sz="1600" u="sng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Způsobilé a nezpůsobilé výdaje</a:t>
              </a:r>
              <a:r>
                <a:rPr lang="cs-CZ" sz="16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jsou detailně vymezeny v Příloze č. 3</a:t>
              </a:r>
              <a:r>
                <a:rPr lang="cs-CZ" sz="16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cs-CZ" sz="16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Vymezení způsobilých výdajů.</a:t>
              </a:r>
              <a:endParaRPr lang="cs-CZ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5" name="Grafický objekt 4">
              <a:extLst>
                <a:ext uri="{FF2B5EF4-FFF2-40B4-BE49-F238E27FC236}">
                  <a16:creationId xmlns:a16="http://schemas.microsoft.com/office/drawing/2014/main" id="{0B31D619-B63F-F28A-B37D-699122B731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654791" y="5577160"/>
              <a:ext cx="577258" cy="57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3465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41CE6F-2246-F1DD-4BD0-DA1114B16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Indikátory</a:t>
            </a:r>
            <a:endParaRPr lang="cs-CZ" b="0" dirty="0"/>
          </a:p>
        </p:txBody>
      </p:sp>
      <p:pic>
        <p:nvPicPr>
          <p:cNvPr id="23" name="Obrázok 62">
            <a:extLst>
              <a:ext uri="{FF2B5EF4-FFF2-40B4-BE49-F238E27FC236}">
                <a16:creationId xmlns:a16="http://schemas.microsoft.com/office/drawing/2014/main" id="{DF0E3904-47CA-3689-78A3-5A8B2EC079A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300366" y="593999"/>
            <a:ext cx="1008000" cy="100800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42B3FB-187E-588B-576F-627F9AC1C37D}"/>
              </a:ext>
            </a:extLst>
          </p:cNvPr>
          <p:cNvSpPr txBox="1">
            <a:spLocks/>
          </p:cNvSpPr>
          <p:nvPr/>
        </p:nvSpPr>
        <p:spPr>
          <a:xfrm>
            <a:off x="681274" y="2180443"/>
            <a:ext cx="3199239" cy="332320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0" indent="-14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8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 Light" panose="020F0302020204030204" pitchFamily="34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4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6000" indent="-14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b="1" u="sng" dirty="0">
                <a:latin typeface="+mj-lt"/>
              </a:rPr>
              <a:t>povinné k výběru </a:t>
            </a:r>
            <a:r>
              <a:rPr lang="cs-CZ" sz="1600" u="sng" dirty="0">
                <a:latin typeface="+mj-lt"/>
              </a:rPr>
              <a:t>(tzv. monitorovací)</a:t>
            </a:r>
            <a:r>
              <a:rPr lang="cs-CZ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cs-CZ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0" dirty="0">
                <a:solidFill>
                  <a:schemeClr val="tx2"/>
                </a:solidFill>
                <a:latin typeface="+mj-lt"/>
              </a:rPr>
              <a:t>107031 Podniky s vyšším obratem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0" dirty="0">
                <a:solidFill>
                  <a:schemeClr val="tx2"/>
                </a:solidFill>
                <a:latin typeface="+mj-lt"/>
              </a:rPr>
              <a:t>107501 Obrat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0" dirty="0">
                <a:solidFill>
                  <a:schemeClr val="tx2"/>
                </a:solidFill>
                <a:latin typeface="+mj-lt"/>
              </a:rPr>
              <a:t>101022 Podniky podpořené granty</a:t>
            </a:r>
          </a:p>
          <a:p>
            <a:pPr marL="342000" lvl="0" indent="-342000"/>
            <a:endParaRPr lang="cs-CZ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600" b="1" u="sng" dirty="0">
                <a:latin typeface="+mj-lt"/>
              </a:rPr>
              <a:t>povinné k výběru </a:t>
            </a:r>
            <a:r>
              <a:rPr lang="cs-CZ" sz="1600" u="sng" dirty="0">
                <a:latin typeface="+mj-lt"/>
              </a:rPr>
              <a:t>(tzv. závazné)</a:t>
            </a:r>
            <a:r>
              <a:rPr lang="cs-CZ" sz="1600" b="1" u="sng" dirty="0">
                <a:latin typeface="+mj-lt"/>
              </a:rPr>
              <a:t>:</a:t>
            </a:r>
            <a:br>
              <a:rPr lang="cs-CZ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2"/>
                </a:solidFill>
                <a:latin typeface="+mj-lt"/>
              </a:rPr>
              <a:t>109201 Účastníci vzdělávacích akcí </a:t>
            </a:r>
            <a:r>
              <a:rPr lang="cs-CZ" sz="1600" b="0" dirty="0">
                <a:solidFill>
                  <a:schemeClr val="tx2"/>
                </a:solidFill>
                <a:latin typeface="+mj-lt"/>
              </a:rPr>
              <a:t>- musí být splněn za každý školní rok realizace projektu a během doby udržitelnosti musí být navyšován o min. 1 žáka/studenta za školní rok.</a:t>
            </a:r>
          </a:p>
        </p:txBody>
      </p:sp>
      <p:grpSp>
        <p:nvGrpSpPr>
          <p:cNvPr id="9" name="Skupina 8">
            <a:extLst>
              <a:ext uri="{FF2B5EF4-FFF2-40B4-BE49-F238E27FC236}">
                <a16:creationId xmlns:a16="http://schemas.microsoft.com/office/drawing/2014/main" id="{FA833E6A-8E81-A293-2454-47423BC7822A}"/>
              </a:ext>
            </a:extLst>
          </p:cNvPr>
          <p:cNvGrpSpPr/>
          <p:nvPr/>
        </p:nvGrpSpPr>
        <p:grpSpPr>
          <a:xfrm>
            <a:off x="4713027" y="2179518"/>
            <a:ext cx="3795821" cy="3661285"/>
            <a:chOff x="4572000" y="2214562"/>
            <a:chExt cx="4001958" cy="3661285"/>
          </a:xfrm>
        </p:grpSpPr>
        <p:sp>
          <p:nvSpPr>
            <p:cNvPr id="6" name="Obdélník: se zakulacenými rohy 5">
              <a:extLst>
                <a:ext uri="{FF2B5EF4-FFF2-40B4-BE49-F238E27FC236}">
                  <a16:creationId xmlns:a16="http://schemas.microsoft.com/office/drawing/2014/main" id="{69C64632-64B3-F4E0-235D-FDDC7D7077D2}"/>
                </a:ext>
              </a:extLst>
            </p:cNvPr>
            <p:cNvSpPr>
              <a:spLocks/>
            </p:cNvSpPr>
            <p:nvPr/>
          </p:nvSpPr>
          <p:spPr>
            <a:xfrm>
              <a:off x="4860629" y="2214562"/>
              <a:ext cx="3713329" cy="3661285"/>
            </a:xfrm>
            <a:custGeom>
              <a:avLst/>
              <a:gdLst>
                <a:gd name="connsiteX0" fmla="*/ 0 w 4161679"/>
                <a:gd name="connsiteY0" fmla="*/ 609468 h 3656736"/>
                <a:gd name="connsiteX1" fmla="*/ 609468 w 4161679"/>
                <a:gd name="connsiteY1" fmla="*/ 0 h 3656736"/>
                <a:gd name="connsiteX2" fmla="*/ 3552211 w 4161679"/>
                <a:gd name="connsiteY2" fmla="*/ 0 h 3656736"/>
                <a:gd name="connsiteX3" fmla="*/ 4161679 w 4161679"/>
                <a:gd name="connsiteY3" fmla="*/ 609468 h 3656736"/>
                <a:gd name="connsiteX4" fmla="*/ 4161679 w 4161679"/>
                <a:gd name="connsiteY4" fmla="*/ 3047268 h 3656736"/>
                <a:gd name="connsiteX5" fmla="*/ 3552211 w 4161679"/>
                <a:gd name="connsiteY5" fmla="*/ 3656736 h 3656736"/>
                <a:gd name="connsiteX6" fmla="*/ 609468 w 4161679"/>
                <a:gd name="connsiteY6" fmla="*/ 3656736 h 3656736"/>
                <a:gd name="connsiteX7" fmla="*/ 0 w 4161679"/>
                <a:gd name="connsiteY7" fmla="*/ 3047268 h 3656736"/>
                <a:gd name="connsiteX8" fmla="*/ 0 w 4161679"/>
                <a:gd name="connsiteY8" fmla="*/ 609468 h 3656736"/>
                <a:gd name="connsiteX0" fmla="*/ 0 w 4166228"/>
                <a:gd name="connsiteY0" fmla="*/ 609468 h 3656736"/>
                <a:gd name="connsiteX1" fmla="*/ 609468 w 4166228"/>
                <a:gd name="connsiteY1" fmla="*/ 0 h 3656736"/>
                <a:gd name="connsiteX2" fmla="*/ 3552211 w 4166228"/>
                <a:gd name="connsiteY2" fmla="*/ 0 h 3656736"/>
                <a:gd name="connsiteX3" fmla="*/ 4166228 w 4166228"/>
                <a:gd name="connsiteY3" fmla="*/ 341063 h 3656736"/>
                <a:gd name="connsiteX4" fmla="*/ 4161679 w 4166228"/>
                <a:gd name="connsiteY4" fmla="*/ 3047268 h 3656736"/>
                <a:gd name="connsiteX5" fmla="*/ 3552211 w 4166228"/>
                <a:gd name="connsiteY5" fmla="*/ 3656736 h 3656736"/>
                <a:gd name="connsiteX6" fmla="*/ 609468 w 4166228"/>
                <a:gd name="connsiteY6" fmla="*/ 3656736 h 3656736"/>
                <a:gd name="connsiteX7" fmla="*/ 0 w 4166228"/>
                <a:gd name="connsiteY7" fmla="*/ 3047268 h 3656736"/>
                <a:gd name="connsiteX8" fmla="*/ 0 w 4166228"/>
                <a:gd name="connsiteY8" fmla="*/ 609468 h 3656736"/>
                <a:gd name="connsiteX0" fmla="*/ 0 w 4166228"/>
                <a:gd name="connsiteY0" fmla="*/ 614017 h 3661285"/>
                <a:gd name="connsiteX1" fmla="*/ 609468 w 4166228"/>
                <a:gd name="connsiteY1" fmla="*/ 4549 h 3661285"/>
                <a:gd name="connsiteX2" fmla="*/ 3734181 w 4166228"/>
                <a:gd name="connsiteY2" fmla="*/ 0 h 3661285"/>
                <a:gd name="connsiteX3" fmla="*/ 4166228 w 4166228"/>
                <a:gd name="connsiteY3" fmla="*/ 345612 h 3661285"/>
                <a:gd name="connsiteX4" fmla="*/ 4161679 w 4166228"/>
                <a:gd name="connsiteY4" fmla="*/ 3051817 h 3661285"/>
                <a:gd name="connsiteX5" fmla="*/ 3552211 w 4166228"/>
                <a:gd name="connsiteY5" fmla="*/ 3661285 h 3661285"/>
                <a:gd name="connsiteX6" fmla="*/ 609468 w 4166228"/>
                <a:gd name="connsiteY6" fmla="*/ 3661285 h 3661285"/>
                <a:gd name="connsiteX7" fmla="*/ 0 w 4166228"/>
                <a:gd name="connsiteY7" fmla="*/ 3051817 h 3661285"/>
                <a:gd name="connsiteX8" fmla="*/ 0 w 4166228"/>
                <a:gd name="connsiteY8" fmla="*/ 614017 h 3661285"/>
                <a:gd name="connsiteX0" fmla="*/ 4550 w 4166228"/>
                <a:gd name="connsiteY0" fmla="*/ 382005 h 3661285"/>
                <a:gd name="connsiteX1" fmla="*/ 609468 w 4166228"/>
                <a:gd name="connsiteY1" fmla="*/ 4549 h 3661285"/>
                <a:gd name="connsiteX2" fmla="*/ 3734181 w 4166228"/>
                <a:gd name="connsiteY2" fmla="*/ 0 h 3661285"/>
                <a:gd name="connsiteX3" fmla="*/ 4166228 w 4166228"/>
                <a:gd name="connsiteY3" fmla="*/ 345612 h 3661285"/>
                <a:gd name="connsiteX4" fmla="*/ 4161679 w 4166228"/>
                <a:gd name="connsiteY4" fmla="*/ 3051817 h 3661285"/>
                <a:gd name="connsiteX5" fmla="*/ 3552211 w 4166228"/>
                <a:gd name="connsiteY5" fmla="*/ 3661285 h 3661285"/>
                <a:gd name="connsiteX6" fmla="*/ 609468 w 4166228"/>
                <a:gd name="connsiteY6" fmla="*/ 3661285 h 3661285"/>
                <a:gd name="connsiteX7" fmla="*/ 0 w 4166228"/>
                <a:gd name="connsiteY7" fmla="*/ 3051817 h 3661285"/>
                <a:gd name="connsiteX8" fmla="*/ 4550 w 4166228"/>
                <a:gd name="connsiteY8" fmla="*/ 382005 h 3661285"/>
                <a:gd name="connsiteX0" fmla="*/ 4550 w 4166228"/>
                <a:gd name="connsiteY0" fmla="*/ 382005 h 3661285"/>
                <a:gd name="connsiteX1" fmla="*/ 463892 w 4166228"/>
                <a:gd name="connsiteY1" fmla="*/ 9098 h 3661285"/>
                <a:gd name="connsiteX2" fmla="*/ 3734181 w 4166228"/>
                <a:gd name="connsiteY2" fmla="*/ 0 h 3661285"/>
                <a:gd name="connsiteX3" fmla="*/ 4166228 w 4166228"/>
                <a:gd name="connsiteY3" fmla="*/ 345612 h 3661285"/>
                <a:gd name="connsiteX4" fmla="*/ 4161679 w 4166228"/>
                <a:gd name="connsiteY4" fmla="*/ 3051817 h 3661285"/>
                <a:gd name="connsiteX5" fmla="*/ 3552211 w 4166228"/>
                <a:gd name="connsiteY5" fmla="*/ 3661285 h 3661285"/>
                <a:gd name="connsiteX6" fmla="*/ 609468 w 4166228"/>
                <a:gd name="connsiteY6" fmla="*/ 3661285 h 3661285"/>
                <a:gd name="connsiteX7" fmla="*/ 0 w 4166228"/>
                <a:gd name="connsiteY7" fmla="*/ 3051817 h 3661285"/>
                <a:gd name="connsiteX8" fmla="*/ 4550 w 4166228"/>
                <a:gd name="connsiteY8" fmla="*/ 382005 h 3661285"/>
                <a:gd name="connsiteX0" fmla="*/ 18198 w 4179876"/>
                <a:gd name="connsiteY0" fmla="*/ 382005 h 3661285"/>
                <a:gd name="connsiteX1" fmla="*/ 477540 w 4179876"/>
                <a:gd name="connsiteY1" fmla="*/ 9098 h 3661285"/>
                <a:gd name="connsiteX2" fmla="*/ 3747829 w 4179876"/>
                <a:gd name="connsiteY2" fmla="*/ 0 h 3661285"/>
                <a:gd name="connsiteX3" fmla="*/ 4179876 w 4179876"/>
                <a:gd name="connsiteY3" fmla="*/ 345612 h 3661285"/>
                <a:gd name="connsiteX4" fmla="*/ 4175327 w 4179876"/>
                <a:gd name="connsiteY4" fmla="*/ 3051817 h 3661285"/>
                <a:gd name="connsiteX5" fmla="*/ 3565859 w 4179876"/>
                <a:gd name="connsiteY5" fmla="*/ 3661285 h 3661285"/>
                <a:gd name="connsiteX6" fmla="*/ 623116 w 4179876"/>
                <a:gd name="connsiteY6" fmla="*/ 3661285 h 3661285"/>
                <a:gd name="connsiteX7" fmla="*/ 0 w 4179876"/>
                <a:gd name="connsiteY7" fmla="*/ 3320223 h 3661285"/>
                <a:gd name="connsiteX8" fmla="*/ 18198 w 4179876"/>
                <a:gd name="connsiteY8" fmla="*/ 382005 h 3661285"/>
                <a:gd name="connsiteX0" fmla="*/ 18198 w 4179876"/>
                <a:gd name="connsiteY0" fmla="*/ 382005 h 3661285"/>
                <a:gd name="connsiteX1" fmla="*/ 477540 w 4179876"/>
                <a:gd name="connsiteY1" fmla="*/ 9098 h 3661285"/>
                <a:gd name="connsiteX2" fmla="*/ 3747829 w 4179876"/>
                <a:gd name="connsiteY2" fmla="*/ 0 h 3661285"/>
                <a:gd name="connsiteX3" fmla="*/ 4179876 w 4179876"/>
                <a:gd name="connsiteY3" fmla="*/ 345612 h 3661285"/>
                <a:gd name="connsiteX4" fmla="*/ 4175327 w 4179876"/>
                <a:gd name="connsiteY4" fmla="*/ 3051817 h 3661285"/>
                <a:gd name="connsiteX5" fmla="*/ 3565859 w 4179876"/>
                <a:gd name="connsiteY5" fmla="*/ 3661285 h 3661285"/>
                <a:gd name="connsiteX6" fmla="*/ 422949 w 4179876"/>
                <a:gd name="connsiteY6" fmla="*/ 3661285 h 3661285"/>
                <a:gd name="connsiteX7" fmla="*/ 0 w 4179876"/>
                <a:gd name="connsiteY7" fmla="*/ 3320223 h 3661285"/>
                <a:gd name="connsiteX8" fmla="*/ 18198 w 4179876"/>
                <a:gd name="connsiteY8" fmla="*/ 382005 h 3661285"/>
                <a:gd name="connsiteX0" fmla="*/ 18198 w 4179876"/>
                <a:gd name="connsiteY0" fmla="*/ 382005 h 3661285"/>
                <a:gd name="connsiteX1" fmla="*/ 477540 w 4179876"/>
                <a:gd name="connsiteY1" fmla="*/ 9098 h 3661285"/>
                <a:gd name="connsiteX2" fmla="*/ 3747829 w 4179876"/>
                <a:gd name="connsiteY2" fmla="*/ 0 h 3661285"/>
                <a:gd name="connsiteX3" fmla="*/ 4179876 w 4179876"/>
                <a:gd name="connsiteY3" fmla="*/ 345612 h 3661285"/>
                <a:gd name="connsiteX4" fmla="*/ 4175327 w 4179876"/>
                <a:gd name="connsiteY4" fmla="*/ 3051817 h 3661285"/>
                <a:gd name="connsiteX5" fmla="*/ 3875209 w 4179876"/>
                <a:gd name="connsiteY5" fmla="*/ 3656735 h 3661285"/>
                <a:gd name="connsiteX6" fmla="*/ 422949 w 4179876"/>
                <a:gd name="connsiteY6" fmla="*/ 3661285 h 3661285"/>
                <a:gd name="connsiteX7" fmla="*/ 0 w 4179876"/>
                <a:gd name="connsiteY7" fmla="*/ 3320223 h 3661285"/>
                <a:gd name="connsiteX8" fmla="*/ 18198 w 4179876"/>
                <a:gd name="connsiteY8" fmla="*/ 382005 h 3661285"/>
                <a:gd name="connsiteX0" fmla="*/ 18198 w 4179876"/>
                <a:gd name="connsiteY0" fmla="*/ 382005 h 3661285"/>
                <a:gd name="connsiteX1" fmla="*/ 477540 w 4179876"/>
                <a:gd name="connsiteY1" fmla="*/ 9098 h 3661285"/>
                <a:gd name="connsiteX2" fmla="*/ 3747829 w 4179876"/>
                <a:gd name="connsiteY2" fmla="*/ 0 h 3661285"/>
                <a:gd name="connsiteX3" fmla="*/ 4179876 w 4179876"/>
                <a:gd name="connsiteY3" fmla="*/ 345612 h 3661285"/>
                <a:gd name="connsiteX4" fmla="*/ 4175327 w 4179876"/>
                <a:gd name="connsiteY4" fmla="*/ 3051817 h 3661285"/>
                <a:gd name="connsiteX5" fmla="*/ 3825167 w 4179876"/>
                <a:gd name="connsiteY5" fmla="*/ 3661285 h 3661285"/>
                <a:gd name="connsiteX6" fmla="*/ 422949 w 4179876"/>
                <a:gd name="connsiteY6" fmla="*/ 3661285 h 3661285"/>
                <a:gd name="connsiteX7" fmla="*/ 0 w 4179876"/>
                <a:gd name="connsiteY7" fmla="*/ 3320223 h 3661285"/>
                <a:gd name="connsiteX8" fmla="*/ 18198 w 4179876"/>
                <a:gd name="connsiteY8" fmla="*/ 382005 h 3661285"/>
                <a:gd name="connsiteX0" fmla="*/ 18198 w 4184425"/>
                <a:gd name="connsiteY0" fmla="*/ 382005 h 3661285"/>
                <a:gd name="connsiteX1" fmla="*/ 477540 w 4184425"/>
                <a:gd name="connsiteY1" fmla="*/ 9098 h 3661285"/>
                <a:gd name="connsiteX2" fmla="*/ 3747829 w 4184425"/>
                <a:gd name="connsiteY2" fmla="*/ 0 h 3661285"/>
                <a:gd name="connsiteX3" fmla="*/ 4179876 w 4184425"/>
                <a:gd name="connsiteY3" fmla="*/ 345612 h 3661285"/>
                <a:gd name="connsiteX4" fmla="*/ 4184425 w 4184425"/>
                <a:gd name="connsiteY4" fmla="*/ 3265631 h 3661285"/>
                <a:gd name="connsiteX5" fmla="*/ 3825167 w 4184425"/>
                <a:gd name="connsiteY5" fmla="*/ 3661285 h 3661285"/>
                <a:gd name="connsiteX6" fmla="*/ 422949 w 4184425"/>
                <a:gd name="connsiteY6" fmla="*/ 3661285 h 3661285"/>
                <a:gd name="connsiteX7" fmla="*/ 0 w 4184425"/>
                <a:gd name="connsiteY7" fmla="*/ 3320223 h 3661285"/>
                <a:gd name="connsiteX8" fmla="*/ 18198 w 4184425"/>
                <a:gd name="connsiteY8" fmla="*/ 382005 h 3661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84425" h="3661285">
                  <a:moveTo>
                    <a:pt x="18198" y="382005"/>
                  </a:moveTo>
                  <a:cubicBezTo>
                    <a:pt x="18198" y="45405"/>
                    <a:pt x="140940" y="9098"/>
                    <a:pt x="477540" y="9098"/>
                  </a:cubicBezTo>
                  <a:lnTo>
                    <a:pt x="3747829" y="0"/>
                  </a:lnTo>
                  <a:cubicBezTo>
                    <a:pt x="4084429" y="0"/>
                    <a:pt x="4179876" y="9012"/>
                    <a:pt x="4179876" y="345612"/>
                  </a:cubicBezTo>
                  <a:cubicBezTo>
                    <a:pt x="4179876" y="1158212"/>
                    <a:pt x="4184425" y="2453031"/>
                    <a:pt x="4184425" y="3265631"/>
                  </a:cubicBezTo>
                  <a:cubicBezTo>
                    <a:pt x="4184425" y="3602231"/>
                    <a:pt x="4161767" y="3661285"/>
                    <a:pt x="3825167" y="3661285"/>
                  </a:cubicBezTo>
                  <a:lnTo>
                    <a:pt x="422949" y="3661285"/>
                  </a:lnTo>
                  <a:cubicBezTo>
                    <a:pt x="86349" y="3661285"/>
                    <a:pt x="0" y="3656823"/>
                    <a:pt x="0" y="3320223"/>
                  </a:cubicBezTo>
                  <a:cubicBezTo>
                    <a:pt x="1517" y="2430286"/>
                    <a:pt x="16681" y="1271942"/>
                    <a:pt x="18198" y="382005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32000" rtlCol="0" anchor="ctr" anchorCtr="0"/>
            <a:lstStyle/>
            <a:p>
              <a:pPr algn="just"/>
              <a:r>
                <a:rPr lang="cs-CZ" sz="1600" b="1" dirty="0">
                  <a:solidFill>
                    <a:schemeClr val="tx2"/>
                  </a:solidFill>
                  <a:latin typeface="+mj-lt"/>
                </a:rPr>
                <a:t>Minimální hodnota indikátoru je 4 </a:t>
              </a:r>
              <a:br>
                <a:rPr lang="cs-CZ" sz="1600" b="0" dirty="0">
                  <a:solidFill>
                    <a:schemeClr val="tx2"/>
                  </a:solidFill>
                  <a:latin typeface="+mj-lt"/>
                </a:rPr>
              </a:br>
              <a:r>
                <a:rPr lang="cs-CZ" sz="1600" b="0" dirty="0">
                  <a:solidFill>
                    <a:schemeClr val="tx2"/>
                  </a:solidFill>
                  <a:latin typeface="+mj-lt"/>
                </a:rPr>
                <a:t>(2 v každém školním roce). </a:t>
              </a:r>
            </a:p>
            <a:p>
              <a:pPr algn="just"/>
              <a:br>
                <a:rPr lang="cs-CZ" sz="1600" b="0" dirty="0">
                  <a:solidFill>
                    <a:schemeClr val="tx2"/>
                  </a:solidFill>
                  <a:latin typeface="+mj-lt"/>
                </a:rPr>
              </a:br>
              <a:r>
                <a:rPr lang="cs-CZ" sz="1600" b="0" dirty="0">
                  <a:solidFill>
                    <a:schemeClr val="tx2"/>
                  </a:solidFill>
                  <a:latin typeface="+mj-lt"/>
                </a:rPr>
                <a:t>V případě projektů, které mají </a:t>
              </a:r>
              <a:r>
                <a:rPr lang="cs-CZ" sz="1600" b="1" dirty="0">
                  <a:solidFill>
                    <a:schemeClr val="tx2"/>
                  </a:solidFill>
                  <a:latin typeface="+mj-lt"/>
                </a:rPr>
                <a:t>povinnost doložit formulář finanční analýzy</a:t>
              </a:r>
              <a:r>
                <a:rPr lang="cs-CZ" sz="1600" b="0" dirty="0">
                  <a:solidFill>
                    <a:schemeClr val="tx2"/>
                  </a:solidFill>
                  <a:latin typeface="+mj-lt"/>
                </a:rPr>
                <a:t>, je </a:t>
              </a:r>
              <a:r>
                <a:rPr lang="cs-CZ" sz="1600" b="1" dirty="0">
                  <a:solidFill>
                    <a:schemeClr val="tx2"/>
                  </a:solidFill>
                  <a:latin typeface="+mj-lt"/>
                </a:rPr>
                <a:t>minimální hodnota indikátoru rovna 6 </a:t>
              </a:r>
              <a:r>
                <a:rPr lang="cs-CZ" sz="1600" b="0" dirty="0">
                  <a:solidFill>
                    <a:schemeClr val="tx2"/>
                  </a:solidFill>
                  <a:latin typeface="+mj-lt"/>
                </a:rPr>
                <a:t>(3 v každém školním roce). </a:t>
              </a:r>
              <a:endParaRPr lang="cs-CZ" sz="1600" dirty="0">
                <a:solidFill>
                  <a:schemeClr val="tx2"/>
                </a:solidFill>
                <a:latin typeface="+mj-lt"/>
              </a:endParaRPr>
            </a:p>
            <a:p>
              <a:pPr algn="just"/>
              <a:br>
                <a:rPr lang="cs-CZ" sz="1600" b="0" dirty="0">
                  <a:solidFill>
                    <a:schemeClr val="tx2"/>
                  </a:solidFill>
                  <a:latin typeface="+mj-lt"/>
                </a:rPr>
              </a:br>
              <a:r>
                <a:rPr lang="cs-CZ" sz="1600" b="0" dirty="0">
                  <a:solidFill>
                    <a:schemeClr val="tx2"/>
                  </a:solidFill>
                  <a:latin typeface="+mj-lt"/>
                </a:rPr>
                <a:t>V případě projektů, jejichž </a:t>
              </a:r>
              <a:r>
                <a:rPr lang="cs-CZ" sz="1600" b="1" dirty="0">
                  <a:solidFill>
                    <a:schemeClr val="tx2"/>
                  </a:solidFill>
                  <a:latin typeface="+mj-lt"/>
                </a:rPr>
                <a:t>celkové způsobilé výdaje překročí částku </a:t>
              </a:r>
              <a:br>
                <a:rPr lang="cs-CZ" sz="1600" b="1" dirty="0">
                  <a:solidFill>
                    <a:schemeClr val="tx2"/>
                  </a:solidFill>
                  <a:latin typeface="+mj-lt"/>
                </a:rPr>
              </a:br>
              <a:r>
                <a:rPr lang="cs-CZ" sz="1600" b="1" dirty="0">
                  <a:solidFill>
                    <a:schemeClr val="tx2"/>
                  </a:solidFill>
                  <a:latin typeface="+mj-lt"/>
                </a:rPr>
                <a:t>10 mil. Kč</a:t>
              </a:r>
              <a:r>
                <a:rPr lang="cs-CZ" sz="1600" b="0" dirty="0">
                  <a:solidFill>
                    <a:schemeClr val="tx2"/>
                  </a:solidFill>
                  <a:latin typeface="+mj-lt"/>
                </a:rPr>
                <a:t>, je </a:t>
              </a:r>
              <a:r>
                <a:rPr lang="cs-CZ" sz="1600" b="1" dirty="0">
                  <a:solidFill>
                    <a:schemeClr val="tx2"/>
                  </a:solidFill>
                  <a:latin typeface="+mj-lt"/>
                </a:rPr>
                <a:t>minimální hodnota indikátoru rovna 10 </a:t>
              </a:r>
              <a:r>
                <a:rPr lang="cs-CZ" sz="1600" b="0" dirty="0">
                  <a:solidFill>
                    <a:schemeClr val="tx2"/>
                  </a:solidFill>
                  <a:latin typeface="+mj-lt"/>
                </a:rPr>
                <a:t>(5 v každém školním roce).</a:t>
              </a:r>
            </a:p>
          </p:txBody>
        </p:sp>
        <p:pic>
          <p:nvPicPr>
            <p:cNvPr id="5" name="Grafický objekt 4">
              <a:extLst>
                <a:ext uri="{FF2B5EF4-FFF2-40B4-BE49-F238E27FC236}">
                  <a16:creationId xmlns:a16="http://schemas.microsoft.com/office/drawing/2014/main" id="{0B31D619-B63F-F28A-B37D-699122B731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572000" y="2510548"/>
              <a:ext cx="577258" cy="57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7714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41CE6F-2246-F1DD-4BD0-DA1114B16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Indikátory</a:t>
            </a:r>
            <a:endParaRPr lang="cs-CZ" b="0" dirty="0"/>
          </a:p>
        </p:txBody>
      </p:sp>
      <p:pic>
        <p:nvPicPr>
          <p:cNvPr id="23" name="Obrázok 62">
            <a:extLst>
              <a:ext uri="{FF2B5EF4-FFF2-40B4-BE49-F238E27FC236}">
                <a16:creationId xmlns:a16="http://schemas.microsoft.com/office/drawing/2014/main" id="{DF0E3904-47CA-3689-78A3-5A8B2EC079A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300366" y="593999"/>
            <a:ext cx="1008000" cy="1008000"/>
          </a:xfrm>
          <a:prstGeom prst="rect">
            <a:avLst/>
          </a:prstGeom>
        </p:spPr>
      </p:pic>
      <p:grpSp>
        <p:nvGrpSpPr>
          <p:cNvPr id="9" name="Skupina 8">
            <a:extLst>
              <a:ext uri="{FF2B5EF4-FFF2-40B4-BE49-F238E27FC236}">
                <a16:creationId xmlns:a16="http://schemas.microsoft.com/office/drawing/2014/main" id="{FA833E6A-8E81-A293-2454-47423BC7822A}"/>
              </a:ext>
            </a:extLst>
          </p:cNvPr>
          <p:cNvGrpSpPr/>
          <p:nvPr/>
        </p:nvGrpSpPr>
        <p:grpSpPr>
          <a:xfrm>
            <a:off x="4572000" y="2179517"/>
            <a:ext cx="4000388" cy="4161051"/>
            <a:chOff x="4572000" y="2214560"/>
            <a:chExt cx="4000388" cy="4161051"/>
          </a:xfrm>
        </p:grpSpPr>
        <p:sp>
          <p:nvSpPr>
            <p:cNvPr id="6" name="Obdélník: se zakulacenými rohy 5">
              <a:extLst>
                <a:ext uri="{FF2B5EF4-FFF2-40B4-BE49-F238E27FC236}">
                  <a16:creationId xmlns:a16="http://schemas.microsoft.com/office/drawing/2014/main" id="{69C64632-64B3-F4E0-235D-FDDC7D7077D2}"/>
                </a:ext>
              </a:extLst>
            </p:cNvPr>
            <p:cNvSpPr>
              <a:spLocks/>
            </p:cNvSpPr>
            <p:nvPr/>
          </p:nvSpPr>
          <p:spPr>
            <a:xfrm>
              <a:off x="4859059" y="2214560"/>
              <a:ext cx="3713329" cy="4161051"/>
            </a:xfrm>
            <a:custGeom>
              <a:avLst/>
              <a:gdLst>
                <a:gd name="connsiteX0" fmla="*/ 0 w 4161679"/>
                <a:gd name="connsiteY0" fmla="*/ 609468 h 3656736"/>
                <a:gd name="connsiteX1" fmla="*/ 609468 w 4161679"/>
                <a:gd name="connsiteY1" fmla="*/ 0 h 3656736"/>
                <a:gd name="connsiteX2" fmla="*/ 3552211 w 4161679"/>
                <a:gd name="connsiteY2" fmla="*/ 0 h 3656736"/>
                <a:gd name="connsiteX3" fmla="*/ 4161679 w 4161679"/>
                <a:gd name="connsiteY3" fmla="*/ 609468 h 3656736"/>
                <a:gd name="connsiteX4" fmla="*/ 4161679 w 4161679"/>
                <a:gd name="connsiteY4" fmla="*/ 3047268 h 3656736"/>
                <a:gd name="connsiteX5" fmla="*/ 3552211 w 4161679"/>
                <a:gd name="connsiteY5" fmla="*/ 3656736 h 3656736"/>
                <a:gd name="connsiteX6" fmla="*/ 609468 w 4161679"/>
                <a:gd name="connsiteY6" fmla="*/ 3656736 h 3656736"/>
                <a:gd name="connsiteX7" fmla="*/ 0 w 4161679"/>
                <a:gd name="connsiteY7" fmla="*/ 3047268 h 3656736"/>
                <a:gd name="connsiteX8" fmla="*/ 0 w 4161679"/>
                <a:gd name="connsiteY8" fmla="*/ 609468 h 3656736"/>
                <a:gd name="connsiteX0" fmla="*/ 0 w 4166228"/>
                <a:gd name="connsiteY0" fmla="*/ 609468 h 3656736"/>
                <a:gd name="connsiteX1" fmla="*/ 609468 w 4166228"/>
                <a:gd name="connsiteY1" fmla="*/ 0 h 3656736"/>
                <a:gd name="connsiteX2" fmla="*/ 3552211 w 4166228"/>
                <a:gd name="connsiteY2" fmla="*/ 0 h 3656736"/>
                <a:gd name="connsiteX3" fmla="*/ 4166228 w 4166228"/>
                <a:gd name="connsiteY3" fmla="*/ 341063 h 3656736"/>
                <a:gd name="connsiteX4" fmla="*/ 4161679 w 4166228"/>
                <a:gd name="connsiteY4" fmla="*/ 3047268 h 3656736"/>
                <a:gd name="connsiteX5" fmla="*/ 3552211 w 4166228"/>
                <a:gd name="connsiteY5" fmla="*/ 3656736 h 3656736"/>
                <a:gd name="connsiteX6" fmla="*/ 609468 w 4166228"/>
                <a:gd name="connsiteY6" fmla="*/ 3656736 h 3656736"/>
                <a:gd name="connsiteX7" fmla="*/ 0 w 4166228"/>
                <a:gd name="connsiteY7" fmla="*/ 3047268 h 3656736"/>
                <a:gd name="connsiteX8" fmla="*/ 0 w 4166228"/>
                <a:gd name="connsiteY8" fmla="*/ 609468 h 3656736"/>
                <a:gd name="connsiteX0" fmla="*/ 0 w 4166228"/>
                <a:gd name="connsiteY0" fmla="*/ 614017 h 3661285"/>
                <a:gd name="connsiteX1" fmla="*/ 609468 w 4166228"/>
                <a:gd name="connsiteY1" fmla="*/ 4549 h 3661285"/>
                <a:gd name="connsiteX2" fmla="*/ 3734181 w 4166228"/>
                <a:gd name="connsiteY2" fmla="*/ 0 h 3661285"/>
                <a:gd name="connsiteX3" fmla="*/ 4166228 w 4166228"/>
                <a:gd name="connsiteY3" fmla="*/ 345612 h 3661285"/>
                <a:gd name="connsiteX4" fmla="*/ 4161679 w 4166228"/>
                <a:gd name="connsiteY4" fmla="*/ 3051817 h 3661285"/>
                <a:gd name="connsiteX5" fmla="*/ 3552211 w 4166228"/>
                <a:gd name="connsiteY5" fmla="*/ 3661285 h 3661285"/>
                <a:gd name="connsiteX6" fmla="*/ 609468 w 4166228"/>
                <a:gd name="connsiteY6" fmla="*/ 3661285 h 3661285"/>
                <a:gd name="connsiteX7" fmla="*/ 0 w 4166228"/>
                <a:gd name="connsiteY7" fmla="*/ 3051817 h 3661285"/>
                <a:gd name="connsiteX8" fmla="*/ 0 w 4166228"/>
                <a:gd name="connsiteY8" fmla="*/ 614017 h 3661285"/>
                <a:gd name="connsiteX0" fmla="*/ 4550 w 4166228"/>
                <a:gd name="connsiteY0" fmla="*/ 382005 h 3661285"/>
                <a:gd name="connsiteX1" fmla="*/ 609468 w 4166228"/>
                <a:gd name="connsiteY1" fmla="*/ 4549 h 3661285"/>
                <a:gd name="connsiteX2" fmla="*/ 3734181 w 4166228"/>
                <a:gd name="connsiteY2" fmla="*/ 0 h 3661285"/>
                <a:gd name="connsiteX3" fmla="*/ 4166228 w 4166228"/>
                <a:gd name="connsiteY3" fmla="*/ 345612 h 3661285"/>
                <a:gd name="connsiteX4" fmla="*/ 4161679 w 4166228"/>
                <a:gd name="connsiteY4" fmla="*/ 3051817 h 3661285"/>
                <a:gd name="connsiteX5" fmla="*/ 3552211 w 4166228"/>
                <a:gd name="connsiteY5" fmla="*/ 3661285 h 3661285"/>
                <a:gd name="connsiteX6" fmla="*/ 609468 w 4166228"/>
                <a:gd name="connsiteY6" fmla="*/ 3661285 h 3661285"/>
                <a:gd name="connsiteX7" fmla="*/ 0 w 4166228"/>
                <a:gd name="connsiteY7" fmla="*/ 3051817 h 3661285"/>
                <a:gd name="connsiteX8" fmla="*/ 4550 w 4166228"/>
                <a:gd name="connsiteY8" fmla="*/ 382005 h 3661285"/>
                <a:gd name="connsiteX0" fmla="*/ 4550 w 4166228"/>
                <a:gd name="connsiteY0" fmla="*/ 382005 h 3661285"/>
                <a:gd name="connsiteX1" fmla="*/ 463892 w 4166228"/>
                <a:gd name="connsiteY1" fmla="*/ 9098 h 3661285"/>
                <a:gd name="connsiteX2" fmla="*/ 3734181 w 4166228"/>
                <a:gd name="connsiteY2" fmla="*/ 0 h 3661285"/>
                <a:gd name="connsiteX3" fmla="*/ 4166228 w 4166228"/>
                <a:gd name="connsiteY3" fmla="*/ 345612 h 3661285"/>
                <a:gd name="connsiteX4" fmla="*/ 4161679 w 4166228"/>
                <a:gd name="connsiteY4" fmla="*/ 3051817 h 3661285"/>
                <a:gd name="connsiteX5" fmla="*/ 3552211 w 4166228"/>
                <a:gd name="connsiteY5" fmla="*/ 3661285 h 3661285"/>
                <a:gd name="connsiteX6" fmla="*/ 609468 w 4166228"/>
                <a:gd name="connsiteY6" fmla="*/ 3661285 h 3661285"/>
                <a:gd name="connsiteX7" fmla="*/ 0 w 4166228"/>
                <a:gd name="connsiteY7" fmla="*/ 3051817 h 3661285"/>
                <a:gd name="connsiteX8" fmla="*/ 4550 w 4166228"/>
                <a:gd name="connsiteY8" fmla="*/ 382005 h 3661285"/>
                <a:gd name="connsiteX0" fmla="*/ 18198 w 4179876"/>
                <a:gd name="connsiteY0" fmla="*/ 382005 h 3661285"/>
                <a:gd name="connsiteX1" fmla="*/ 477540 w 4179876"/>
                <a:gd name="connsiteY1" fmla="*/ 9098 h 3661285"/>
                <a:gd name="connsiteX2" fmla="*/ 3747829 w 4179876"/>
                <a:gd name="connsiteY2" fmla="*/ 0 h 3661285"/>
                <a:gd name="connsiteX3" fmla="*/ 4179876 w 4179876"/>
                <a:gd name="connsiteY3" fmla="*/ 345612 h 3661285"/>
                <a:gd name="connsiteX4" fmla="*/ 4175327 w 4179876"/>
                <a:gd name="connsiteY4" fmla="*/ 3051817 h 3661285"/>
                <a:gd name="connsiteX5" fmla="*/ 3565859 w 4179876"/>
                <a:gd name="connsiteY5" fmla="*/ 3661285 h 3661285"/>
                <a:gd name="connsiteX6" fmla="*/ 623116 w 4179876"/>
                <a:gd name="connsiteY6" fmla="*/ 3661285 h 3661285"/>
                <a:gd name="connsiteX7" fmla="*/ 0 w 4179876"/>
                <a:gd name="connsiteY7" fmla="*/ 3320223 h 3661285"/>
                <a:gd name="connsiteX8" fmla="*/ 18198 w 4179876"/>
                <a:gd name="connsiteY8" fmla="*/ 382005 h 3661285"/>
                <a:gd name="connsiteX0" fmla="*/ 18198 w 4179876"/>
                <a:gd name="connsiteY0" fmla="*/ 382005 h 3661285"/>
                <a:gd name="connsiteX1" fmla="*/ 477540 w 4179876"/>
                <a:gd name="connsiteY1" fmla="*/ 9098 h 3661285"/>
                <a:gd name="connsiteX2" fmla="*/ 3747829 w 4179876"/>
                <a:gd name="connsiteY2" fmla="*/ 0 h 3661285"/>
                <a:gd name="connsiteX3" fmla="*/ 4179876 w 4179876"/>
                <a:gd name="connsiteY3" fmla="*/ 345612 h 3661285"/>
                <a:gd name="connsiteX4" fmla="*/ 4175327 w 4179876"/>
                <a:gd name="connsiteY4" fmla="*/ 3051817 h 3661285"/>
                <a:gd name="connsiteX5" fmla="*/ 3565859 w 4179876"/>
                <a:gd name="connsiteY5" fmla="*/ 3661285 h 3661285"/>
                <a:gd name="connsiteX6" fmla="*/ 422949 w 4179876"/>
                <a:gd name="connsiteY6" fmla="*/ 3661285 h 3661285"/>
                <a:gd name="connsiteX7" fmla="*/ 0 w 4179876"/>
                <a:gd name="connsiteY7" fmla="*/ 3320223 h 3661285"/>
                <a:gd name="connsiteX8" fmla="*/ 18198 w 4179876"/>
                <a:gd name="connsiteY8" fmla="*/ 382005 h 3661285"/>
                <a:gd name="connsiteX0" fmla="*/ 18198 w 4179876"/>
                <a:gd name="connsiteY0" fmla="*/ 382005 h 3661285"/>
                <a:gd name="connsiteX1" fmla="*/ 477540 w 4179876"/>
                <a:gd name="connsiteY1" fmla="*/ 9098 h 3661285"/>
                <a:gd name="connsiteX2" fmla="*/ 3747829 w 4179876"/>
                <a:gd name="connsiteY2" fmla="*/ 0 h 3661285"/>
                <a:gd name="connsiteX3" fmla="*/ 4179876 w 4179876"/>
                <a:gd name="connsiteY3" fmla="*/ 345612 h 3661285"/>
                <a:gd name="connsiteX4" fmla="*/ 4175327 w 4179876"/>
                <a:gd name="connsiteY4" fmla="*/ 3051817 h 3661285"/>
                <a:gd name="connsiteX5" fmla="*/ 3875209 w 4179876"/>
                <a:gd name="connsiteY5" fmla="*/ 3656735 h 3661285"/>
                <a:gd name="connsiteX6" fmla="*/ 422949 w 4179876"/>
                <a:gd name="connsiteY6" fmla="*/ 3661285 h 3661285"/>
                <a:gd name="connsiteX7" fmla="*/ 0 w 4179876"/>
                <a:gd name="connsiteY7" fmla="*/ 3320223 h 3661285"/>
                <a:gd name="connsiteX8" fmla="*/ 18198 w 4179876"/>
                <a:gd name="connsiteY8" fmla="*/ 382005 h 3661285"/>
                <a:gd name="connsiteX0" fmla="*/ 18198 w 4179876"/>
                <a:gd name="connsiteY0" fmla="*/ 382005 h 3661285"/>
                <a:gd name="connsiteX1" fmla="*/ 477540 w 4179876"/>
                <a:gd name="connsiteY1" fmla="*/ 9098 h 3661285"/>
                <a:gd name="connsiteX2" fmla="*/ 3747829 w 4179876"/>
                <a:gd name="connsiteY2" fmla="*/ 0 h 3661285"/>
                <a:gd name="connsiteX3" fmla="*/ 4179876 w 4179876"/>
                <a:gd name="connsiteY3" fmla="*/ 345612 h 3661285"/>
                <a:gd name="connsiteX4" fmla="*/ 4175327 w 4179876"/>
                <a:gd name="connsiteY4" fmla="*/ 3051817 h 3661285"/>
                <a:gd name="connsiteX5" fmla="*/ 3825167 w 4179876"/>
                <a:gd name="connsiteY5" fmla="*/ 3661285 h 3661285"/>
                <a:gd name="connsiteX6" fmla="*/ 422949 w 4179876"/>
                <a:gd name="connsiteY6" fmla="*/ 3661285 h 3661285"/>
                <a:gd name="connsiteX7" fmla="*/ 0 w 4179876"/>
                <a:gd name="connsiteY7" fmla="*/ 3320223 h 3661285"/>
                <a:gd name="connsiteX8" fmla="*/ 18198 w 4179876"/>
                <a:gd name="connsiteY8" fmla="*/ 382005 h 3661285"/>
                <a:gd name="connsiteX0" fmla="*/ 18198 w 4184425"/>
                <a:gd name="connsiteY0" fmla="*/ 382005 h 3661285"/>
                <a:gd name="connsiteX1" fmla="*/ 477540 w 4184425"/>
                <a:gd name="connsiteY1" fmla="*/ 9098 h 3661285"/>
                <a:gd name="connsiteX2" fmla="*/ 3747829 w 4184425"/>
                <a:gd name="connsiteY2" fmla="*/ 0 h 3661285"/>
                <a:gd name="connsiteX3" fmla="*/ 4179876 w 4184425"/>
                <a:gd name="connsiteY3" fmla="*/ 345612 h 3661285"/>
                <a:gd name="connsiteX4" fmla="*/ 4184425 w 4184425"/>
                <a:gd name="connsiteY4" fmla="*/ 3265631 h 3661285"/>
                <a:gd name="connsiteX5" fmla="*/ 3825167 w 4184425"/>
                <a:gd name="connsiteY5" fmla="*/ 3661285 h 3661285"/>
                <a:gd name="connsiteX6" fmla="*/ 422949 w 4184425"/>
                <a:gd name="connsiteY6" fmla="*/ 3661285 h 3661285"/>
                <a:gd name="connsiteX7" fmla="*/ 0 w 4184425"/>
                <a:gd name="connsiteY7" fmla="*/ 3320223 h 3661285"/>
                <a:gd name="connsiteX8" fmla="*/ 18198 w 4184425"/>
                <a:gd name="connsiteY8" fmla="*/ 382005 h 3661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84425" h="3661285">
                  <a:moveTo>
                    <a:pt x="18198" y="382005"/>
                  </a:moveTo>
                  <a:cubicBezTo>
                    <a:pt x="18198" y="45405"/>
                    <a:pt x="140940" y="9098"/>
                    <a:pt x="477540" y="9098"/>
                  </a:cubicBezTo>
                  <a:lnTo>
                    <a:pt x="3747829" y="0"/>
                  </a:lnTo>
                  <a:cubicBezTo>
                    <a:pt x="4084429" y="0"/>
                    <a:pt x="4179876" y="9012"/>
                    <a:pt x="4179876" y="345612"/>
                  </a:cubicBezTo>
                  <a:cubicBezTo>
                    <a:pt x="4179876" y="1158212"/>
                    <a:pt x="4184425" y="2453031"/>
                    <a:pt x="4184425" y="3265631"/>
                  </a:cubicBezTo>
                  <a:cubicBezTo>
                    <a:pt x="4184425" y="3602231"/>
                    <a:pt x="4161767" y="3661285"/>
                    <a:pt x="3825167" y="3661285"/>
                  </a:cubicBezTo>
                  <a:lnTo>
                    <a:pt x="422949" y="3661285"/>
                  </a:lnTo>
                  <a:cubicBezTo>
                    <a:pt x="86349" y="3661285"/>
                    <a:pt x="0" y="3656823"/>
                    <a:pt x="0" y="3320223"/>
                  </a:cubicBezTo>
                  <a:cubicBezTo>
                    <a:pt x="1517" y="2430286"/>
                    <a:pt x="16681" y="1271942"/>
                    <a:pt x="18198" y="382005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32000" rtlCol="0" anchor="ctr" anchorCtr="0"/>
            <a:lstStyle/>
            <a:p>
              <a:endParaRPr lang="cs-CZ" sz="1600" dirty="0">
                <a:solidFill>
                  <a:schemeClr val="tx2"/>
                </a:solidFill>
                <a:latin typeface="+mj-lt"/>
              </a:endParaRPr>
            </a:p>
            <a:p>
              <a:pPr algn="just"/>
              <a:r>
                <a:rPr lang="cs-CZ" sz="1600" dirty="0">
                  <a:solidFill>
                    <a:schemeClr val="tx2"/>
                  </a:solidFill>
                  <a:latin typeface="+mj-lt"/>
                </a:rPr>
                <a:t>V každém školním roce musí být splněny následující podmínky:</a:t>
              </a:r>
            </a:p>
            <a:p>
              <a:pPr algn="just"/>
              <a:r>
                <a:rPr lang="cs-CZ" sz="1600" dirty="0">
                  <a:solidFill>
                    <a:schemeClr val="tx2"/>
                  </a:solidFill>
                  <a:latin typeface="+mj-lt"/>
                </a:rPr>
                <a:t>• min. </a:t>
              </a:r>
              <a:r>
                <a:rPr lang="cs-CZ" sz="1600" b="1" dirty="0">
                  <a:solidFill>
                    <a:schemeClr val="tx2"/>
                  </a:solidFill>
                  <a:latin typeface="+mj-lt"/>
                </a:rPr>
                <a:t>2 dny </a:t>
              </a:r>
              <a:r>
                <a:rPr lang="cs-CZ" sz="1600" dirty="0">
                  <a:solidFill>
                    <a:schemeClr val="tx2"/>
                  </a:solidFill>
                  <a:latin typeface="+mj-lt"/>
                </a:rPr>
                <a:t>týdně praktické </a:t>
              </a:r>
              <a:r>
                <a:rPr lang="cs-CZ" sz="1600" b="1" dirty="0">
                  <a:solidFill>
                    <a:schemeClr val="tx2"/>
                  </a:solidFill>
                  <a:latin typeface="+mj-lt"/>
                </a:rPr>
                <a:t>vyučování žáků/studentů</a:t>
              </a:r>
              <a:r>
                <a:rPr lang="cs-CZ" sz="1600" dirty="0">
                  <a:solidFill>
                    <a:schemeClr val="tx2"/>
                  </a:solidFill>
                  <a:latin typeface="+mj-lt"/>
                </a:rPr>
                <a:t>;</a:t>
              </a:r>
            </a:p>
            <a:p>
              <a:pPr algn="just"/>
              <a:r>
                <a:rPr lang="cs-CZ" sz="1600" dirty="0">
                  <a:solidFill>
                    <a:schemeClr val="tx2"/>
                  </a:solidFill>
                  <a:latin typeface="+mj-lt"/>
                </a:rPr>
                <a:t>• max. </a:t>
              </a:r>
              <a:r>
                <a:rPr lang="cs-CZ" sz="1600" b="1" dirty="0">
                  <a:solidFill>
                    <a:schemeClr val="tx2"/>
                  </a:solidFill>
                  <a:latin typeface="+mj-lt"/>
                </a:rPr>
                <a:t>1 den </a:t>
              </a:r>
              <a:r>
                <a:rPr lang="cs-CZ" sz="1600" dirty="0">
                  <a:solidFill>
                    <a:schemeClr val="tx2"/>
                  </a:solidFill>
                  <a:latin typeface="+mj-lt"/>
                </a:rPr>
                <a:t>týdně lze pronajmout </a:t>
              </a:r>
              <a:r>
                <a:rPr lang="cs-CZ" sz="1600" b="1" dirty="0">
                  <a:solidFill>
                    <a:schemeClr val="tx2"/>
                  </a:solidFill>
                  <a:latin typeface="+mj-lt"/>
                </a:rPr>
                <a:t>jiným firmám </a:t>
              </a:r>
              <a:r>
                <a:rPr lang="cs-CZ" sz="1600" dirty="0">
                  <a:solidFill>
                    <a:schemeClr val="tx2"/>
                  </a:solidFill>
                  <a:latin typeface="+mj-lt"/>
                </a:rPr>
                <a:t>pro potřeby školení nebo poskytovat i jiná školení pro širší veřejnost;</a:t>
              </a:r>
            </a:p>
            <a:p>
              <a:pPr algn="just"/>
              <a:r>
                <a:rPr lang="cs-CZ" sz="1600" dirty="0">
                  <a:solidFill>
                    <a:schemeClr val="tx2"/>
                  </a:solidFill>
                  <a:latin typeface="+mj-lt"/>
                </a:rPr>
                <a:t>• max. </a:t>
              </a:r>
              <a:r>
                <a:rPr lang="cs-CZ" sz="1600" b="1" dirty="0">
                  <a:solidFill>
                    <a:schemeClr val="tx2"/>
                  </a:solidFill>
                  <a:latin typeface="+mj-lt"/>
                </a:rPr>
                <a:t>2 dny </a:t>
              </a:r>
              <a:r>
                <a:rPr lang="cs-CZ" sz="1600" dirty="0">
                  <a:solidFill>
                    <a:schemeClr val="tx2"/>
                  </a:solidFill>
                  <a:latin typeface="+mj-lt"/>
                </a:rPr>
                <a:t>týdně lze použít pro </a:t>
              </a:r>
              <a:r>
                <a:rPr lang="cs-CZ" sz="1600" b="1" dirty="0">
                  <a:solidFill>
                    <a:schemeClr val="tx2"/>
                  </a:solidFill>
                  <a:latin typeface="+mj-lt"/>
                </a:rPr>
                <a:t>vlastní</a:t>
              </a:r>
              <a:r>
                <a:rPr lang="cs-CZ" sz="1600" dirty="0">
                  <a:solidFill>
                    <a:schemeClr val="tx2"/>
                  </a:solidFill>
                  <a:latin typeface="+mj-lt"/>
                </a:rPr>
                <a:t> podporovanou </a:t>
              </a:r>
              <a:r>
                <a:rPr lang="cs-CZ" sz="1600" b="1" dirty="0">
                  <a:solidFill>
                    <a:schemeClr val="tx2"/>
                  </a:solidFill>
                  <a:latin typeface="+mj-lt"/>
                </a:rPr>
                <a:t>činnost</a:t>
              </a:r>
              <a:r>
                <a:rPr lang="cs-CZ" sz="1600" dirty="0">
                  <a:solidFill>
                    <a:schemeClr val="tx2"/>
                  </a:solidFill>
                  <a:latin typeface="+mj-lt"/>
                </a:rPr>
                <a:t>. </a:t>
              </a:r>
            </a:p>
            <a:p>
              <a:endParaRPr lang="cs-CZ" sz="1600" dirty="0">
                <a:solidFill>
                  <a:schemeClr val="tx2"/>
                </a:solidFill>
                <a:latin typeface="+mj-lt"/>
              </a:endParaRPr>
            </a:p>
            <a:p>
              <a:pPr algn="just"/>
              <a:r>
                <a:rPr lang="cs-CZ" sz="1600" dirty="0">
                  <a:solidFill>
                    <a:schemeClr val="tx2"/>
                  </a:solidFill>
                  <a:latin typeface="+mj-lt"/>
                </a:rPr>
                <a:t>Není podmínkou realizovat praktické vyučování v každém z 35 školních týdnů, stačí souhrnně v </a:t>
              </a:r>
              <a:r>
                <a:rPr lang="cs-CZ" sz="1600" b="1" dirty="0">
                  <a:solidFill>
                    <a:schemeClr val="tx2"/>
                  </a:solidFill>
                  <a:latin typeface="+mj-lt"/>
                </a:rPr>
                <a:t>min. 70 dnech každého školního roku</a:t>
              </a:r>
              <a:r>
                <a:rPr lang="cs-CZ" sz="1600" dirty="0">
                  <a:solidFill>
                    <a:schemeClr val="tx2"/>
                  </a:solidFill>
                  <a:latin typeface="+mj-lt"/>
                </a:rPr>
                <a:t>.</a:t>
              </a:r>
            </a:p>
          </p:txBody>
        </p:sp>
        <p:pic>
          <p:nvPicPr>
            <p:cNvPr id="5" name="Grafický objekt 4">
              <a:extLst>
                <a:ext uri="{FF2B5EF4-FFF2-40B4-BE49-F238E27FC236}">
                  <a16:creationId xmlns:a16="http://schemas.microsoft.com/office/drawing/2014/main" id="{0B31D619-B63F-F28A-B37D-699122B731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572000" y="2510548"/>
              <a:ext cx="577258" cy="577258"/>
            </a:xfrm>
            <a:prstGeom prst="rect">
              <a:avLst/>
            </a:prstGeom>
          </p:spPr>
        </p:pic>
      </p:grpSp>
      <p:grpSp>
        <p:nvGrpSpPr>
          <p:cNvPr id="4" name="Skupina 3">
            <a:extLst>
              <a:ext uri="{FF2B5EF4-FFF2-40B4-BE49-F238E27FC236}">
                <a16:creationId xmlns:a16="http://schemas.microsoft.com/office/drawing/2014/main" id="{1AE120FF-DE26-6753-2F6C-6C1BF0E8FDC1}"/>
              </a:ext>
            </a:extLst>
          </p:cNvPr>
          <p:cNvGrpSpPr/>
          <p:nvPr/>
        </p:nvGrpSpPr>
        <p:grpSpPr>
          <a:xfrm>
            <a:off x="388306" y="2179518"/>
            <a:ext cx="3895066" cy="4161051"/>
            <a:chOff x="4550800" y="2214561"/>
            <a:chExt cx="4124744" cy="3286738"/>
          </a:xfrm>
        </p:grpSpPr>
        <p:sp>
          <p:nvSpPr>
            <p:cNvPr id="7" name="Obdélník: se zakulacenými rohy 5">
              <a:extLst>
                <a:ext uri="{FF2B5EF4-FFF2-40B4-BE49-F238E27FC236}">
                  <a16:creationId xmlns:a16="http://schemas.microsoft.com/office/drawing/2014/main" id="{A22A542C-9B54-9A0E-5FB3-C59B1CE333E7}"/>
                </a:ext>
              </a:extLst>
            </p:cNvPr>
            <p:cNvSpPr>
              <a:spLocks/>
            </p:cNvSpPr>
            <p:nvPr/>
          </p:nvSpPr>
          <p:spPr>
            <a:xfrm>
              <a:off x="4860631" y="2214561"/>
              <a:ext cx="3814913" cy="3286738"/>
            </a:xfrm>
            <a:custGeom>
              <a:avLst/>
              <a:gdLst>
                <a:gd name="connsiteX0" fmla="*/ 0 w 4161679"/>
                <a:gd name="connsiteY0" fmla="*/ 609468 h 3656736"/>
                <a:gd name="connsiteX1" fmla="*/ 609468 w 4161679"/>
                <a:gd name="connsiteY1" fmla="*/ 0 h 3656736"/>
                <a:gd name="connsiteX2" fmla="*/ 3552211 w 4161679"/>
                <a:gd name="connsiteY2" fmla="*/ 0 h 3656736"/>
                <a:gd name="connsiteX3" fmla="*/ 4161679 w 4161679"/>
                <a:gd name="connsiteY3" fmla="*/ 609468 h 3656736"/>
                <a:gd name="connsiteX4" fmla="*/ 4161679 w 4161679"/>
                <a:gd name="connsiteY4" fmla="*/ 3047268 h 3656736"/>
                <a:gd name="connsiteX5" fmla="*/ 3552211 w 4161679"/>
                <a:gd name="connsiteY5" fmla="*/ 3656736 h 3656736"/>
                <a:gd name="connsiteX6" fmla="*/ 609468 w 4161679"/>
                <a:gd name="connsiteY6" fmla="*/ 3656736 h 3656736"/>
                <a:gd name="connsiteX7" fmla="*/ 0 w 4161679"/>
                <a:gd name="connsiteY7" fmla="*/ 3047268 h 3656736"/>
                <a:gd name="connsiteX8" fmla="*/ 0 w 4161679"/>
                <a:gd name="connsiteY8" fmla="*/ 609468 h 3656736"/>
                <a:gd name="connsiteX0" fmla="*/ 0 w 4166228"/>
                <a:gd name="connsiteY0" fmla="*/ 609468 h 3656736"/>
                <a:gd name="connsiteX1" fmla="*/ 609468 w 4166228"/>
                <a:gd name="connsiteY1" fmla="*/ 0 h 3656736"/>
                <a:gd name="connsiteX2" fmla="*/ 3552211 w 4166228"/>
                <a:gd name="connsiteY2" fmla="*/ 0 h 3656736"/>
                <a:gd name="connsiteX3" fmla="*/ 4166228 w 4166228"/>
                <a:gd name="connsiteY3" fmla="*/ 341063 h 3656736"/>
                <a:gd name="connsiteX4" fmla="*/ 4161679 w 4166228"/>
                <a:gd name="connsiteY4" fmla="*/ 3047268 h 3656736"/>
                <a:gd name="connsiteX5" fmla="*/ 3552211 w 4166228"/>
                <a:gd name="connsiteY5" fmla="*/ 3656736 h 3656736"/>
                <a:gd name="connsiteX6" fmla="*/ 609468 w 4166228"/>
                <a:gd name="connsiteY6" fmla="*/ 3656736 h 3656736"/>
                <a:gd name="connsiteX7" fmla="*/ 0 w 4166228"/>
                <a:gd name="connsiteY7" fmla="*/ 3047268 h 3656736"/>
                <a:gd name="connsiteX8" fmla="*/ 0 w 4166228"/>
                <a:gd name="connsiteY8" fmla="*/ 609468 h 3656736"/>
                <a:gd name="connsiteX0" fmla="*/ 0 w 4166228"/>
                <a:gd name="connsiteY0" fmla="*/ 614017 h 3661285"/>
                <a:gd name="connsiteX1" fmla="*/ 609468 w 4166228"/>
                <a:gd name="connsiteY1" fmla="*/ 4549 h 3661285"/>
                <a:gd name="connsiteX2" fmla="*/ 3734181 w 4166228"/>
                <a:gd name="connsiteY2" fmla="*/ 0 h 3661285"/>
                <a:gd name="connsiteX3" fmla="*/ 4166228 w 4166228"/>
                <a:gd name="connsiteY3" fmla="*/ 345612 h 3661285"/>
                <a:gd name="connsiteX4" fmla="*/ 4161679 w 4166228"/>
                <a:gd name="connsiteY4" fmla="*/ 3051817 h 3661285"/>
                <a:gd name="connsiteX5" fmla="*/ 3552211 w 4166228"/>
                <a:gd name="connsiteY5" fmla="*/ 3661285 h 3661285"/>
                <a:gd name="connsiteX6" fmla="*/ 609468 w 4166228"/>
                <a:gd name="connsiteY6" fmla="*/ 3661285 h 3661285"/>
                <a:gd name="connsiteX7" fmla="*/ 0 w 4166228"/>
                <a:gd name="connsiteY7" fmla="*/ 3051817 h 3661285"/>
                <a:gd name="connsiteX8" fmla="*/ 0 w 4166228"/>
                <a:gd name="connsiteY8" fmla="*/ 614017 h 3661285"/>
                <a:gd name="connsiteX0" fmla="*/ 4550 w 4166228"/>
                <a:gd name="connsiteY0" fmla="*/ 382005 h 3661285"/>
                <a:gd name="connsiteX1" fmla="*/ 609468 w 4166228"/>
                <a:gd name="connsiteY1" fmla="*/ 4549 h 3661285"/>
                <a:gd name="connsiteX2" fmla="*/ 3734181 w 4166228"/>
                <a:gd name="connsiteY2" fmla="*/ 0 h 3661285"/>
                <a:gd name="connsiteX3" fmla="*/ 4166228 w 4166228"/>
                <a:gd name="connsiteY3" fmla="*/ 345612 h 3661285"/>
                <a:gd name="connsiteX4" fmla="*/ 4161679 w 4166228"/>
                <a:gd name="connsiteY4" fmla="*/ 3051817 h 3661285"/>
                <a:gd name="connsiteX5" fmla="*/ 3552211 w 4166228"/>
                <a:gd name="connsiteY5" fmla="*/ 3661285 h 3661285"/>
                <a:gd name="connsiteX6" fmla="*/ 609468 w 4166228"/>
                <a:gd name="connsiteY6" fmla="*/ 3661285 h 3661285"/>
                <a:gd name="connsiteX7" fmla="*/ 0 w 4166228"/>
                <a:gd name="connsiteY7" fmla="*/ 3051817 h 3661285"/>
                <a:gd name="connsiteX8" fmla="*/ 4550 w 4166228"/>
                <a:gd name="connsiteY8" fmla="*/ 382005 h 3661285"/>
                <a:gd name="connsiteX0" fmla="*/ 4550 w 4166228"/>
                <a:gd name="connsiteY0" fmla="*/ 382005 h 3661285"/>
                <a:gd name="connsiteX1" fmla="*/ 463892 w 4166228"/>
                <a:gd name="connsiteY1" fmla="*/ 9098 h 3661285"/>
                <a:gd name="connsiteX2" fmla="*/ 3734181 w 4166228"/>
                <a:gd name="connsiteY2" fmla="*/ 0 h 3661285"/>
                <a:gd name="connsiteX3" fmla="*/ 4166228 w 4166228"/>
                <a:gd name="connsiteY3" fmla="*/ 345612 h 3661285"/>
                <a:gd name="connsiteX4" fmla="*/ 4161679 w 4166228"/>
                <a:gd name="connsiteY4" fmla="*/ 3051817 h 3661285"/>
                <a:gd name="connsiteX5" fmla="*/ 3552211 w 4166228"/>
                <a:gd name="connsiteY5" fmla="*/ 3661285 h 3661285"/>
                <a:gd name="connsiteX6" fmla="*/ 609468 w 4166228"/>
                <a:gd name="connsiteY6" fmla="*/ 3661285 h 3661285"/>
                <a:gd name="connsiteX7" fmla="*/ 0 w 4166228"/>
                <a:gd name="connsiteY7" fmla="*/ 3051817 h 3661285"/>
                <a:gd name="connsiteX8" fmla="*/ 4550 w 4166228"/>
                <a:gd name="connsiteY8" fmla="*/ 382005 h 3661285"/>
                <a:gd name="connsiteX0" fmla="*/ 18198 w 4179876"/>
                <a:gd name="connsiteY0" fmla="*/ 382005 h 3661285"/>
                <a:gd name="connsiteX1" fmla="*/ 477540 w 4179876"/>
                <a:gd name="connsiteY1" fmla="*/ 9098 h 3661285"/>
                <a:gd name="connsiteX2" fmla="*/ 3747829 w 4179876"/>
                <a:gd name="connsiteY2" fmla="*/ 0 h 3661285"/>
                <a:gd name="connsiteX3" fmla="*/ 4179876 w 4179876"/>
                <a:gd name="connsiteY3" fmla="*/ 345612 h 3661285"/>
                <a:gd name="connsiteX4" fmla="*/ 4175327 w 4179876"/>
                <a:gd name="connsiteY4" fmla="*/ 3051817 h 3661285"/>
                <a:gd name="connsiteX5" fmla="*/ 3565859 w 4179876"/>
                <a:gd name="connsiteY5" fmla="*/ 3661285 h 3661285"/>
                <a:gd name="connsiteX6" fmla="*/ 623116 w 4179876"/>
                <a:gd name="connsiteY6" fmla="*/ 3661285 h 3661285"/>
                <a:gd name="connsiteX7" fmla="*/ 0 w 4179876"/>
                <a:gd name="connsiteY7" fmla="*/ 3320223 h 3661285"/>
                <a:gd name="connsiteX8" fmla="*/ 18198 w 4179876"/>
                <a:gd name="connsiteY8" fmla="*/ 382005 h 3661285"/>
                <a:gd name="connsiteX0" fmla="*/ 18198 w 4179876"/>
                <a:gd name="connsiteY0" fmla="*/ 382005 h 3661285"/>
                <a:gd name="connsiteX1" fmla="*/ 477540 w 4179876"/>
                <a:gd name="connsiteY1" fmla="*/ 9098 h 3661285"/>
                <a:gd name="connsiteX2" fmla="*/ 3747829 w 4179876"/>
                <a:gd name="connsiteY2" fmla="*/ 0 h 3661285"/>
                <a:gd name="connsiteX3" fmla="*/ 4179876 w 4179876"/>
                <a:gd name="connsiteY3" fmla="*/ 345612 h 3661285"/>
                <a:gd name="connsiteX4" fmla="*/ 4175327 w 4179876"/>
                <a:gd name="connsiteY4" fmla="*/ 3051817 h 3661285"/>
                <a:gd name="connsiteX5" fmla="*/ 3565859 w 4179876"/>
                <a:gd name="connsiteY5" fmla="*/ 3661285 h 3661285"/>
                <a:gd name="connsiteX6" fmla="*/ 422949 w 4179876"/>
                <a:gd name="connsiteY6" fmla="*/ 3661285 h 3661285"/>
                <a:gd name="connsiteX7" fmla="*/ 0 w 4179876"/>
                <a:gd name="connsiteY7" fmla="*/ 3320223 h 3661285"/>
                <a:gd name="connsiteX8" fmla="*/ 18198 w 4179876"/>
                <a:gd name="connsiteY8" fmla="*/ 382005 h 3661285"/>
                <a:gd name="connsiteX0" fmla="*/ 18198 w 4179876"/>
                <a:gd name="connsiteY0" fmla="*/ 382005 h 3661285"/>
                <a:gd name="connsiteX1" fmla="*/ 477540 w 4179876"/>
                <a:gd name="connsiteY1" fmla="*/ 9098 h 3661285"/>
                <a:gd name="connsiteX2" fmla="*/ 3747829 w 4179876"/>
                <a:gd name="connsiteY2" fmla="*/ 0 h 3661285"/>
                <a:gd name="connsiteX3" fmla="*/ 4179876 w 4179876"/>
                <a:gd name="connsiteY3" fmla="*/ 345612 h 3661285"/>
                <a:gd name="connsiteX4" fmla="*/ 4175327 w 4179876"/>
                <a:gd name="connsiteY4" fmla="*/ 3051817 h 3661285"/>
                <a:gd name="connsiteX5" fmla="*/ 3875209 w 4179876"/>
                <a:gd name="connsiteY5" fmla="*/ 3656735 h 3661285"/>
                <a:gd name="connsiteX6" fmla="*/ 422949 w 4179876"/>
                <a:gd name="connsiteY6" fmla="*/ 3661285 h 3661285"/>
                <a:gd name="connsiteX7" fmla="*/ 0 w 4179876"/>
                <a:gd name="connsiteY7" fmla="*/ 3320223 h 3661285"/>
                <a:gd name="connsiteX8" fmla="*/ 18198 w 4179876"/>
                <a:gd name="connsiteY8" fmla="*/ 382005 h 3661285"/>
                <a:gd name="connsiteX0" fmla="*/ 18198 w 4179876"/>
                <a:gd name="connsiteY0" fmla="*/ 382005 h 3661285"/>
                <a:gd name="connsiteX1" fmla="*/ 477540 w 4179876"/>
                <a:gd name="connsiteY1" fmla="*/ 9098 h 3661285"/>
                <a:gd name="connsiteX2" fmla="*/ 3747829 w 4179876"/>
                <a:gd name="connsiteY2" fmla="*/ 0 h 3661285"/>
                <a:gd name="connsiteX3" fmla="*/ 4179876 w 4179876"/>
                <a:gd name="connsiteY3" fmla="*/ 345612 h 3661285"/>
                <a:gd name="connsiteX4" fmla="*/ 4175327 w 4179876"/>
                <a:gd name="connsiteY4" fmla="*/ 3051817 h 3661285"/>
                <a:gd name="connsiteX5" fmla="*/ 3825167 w 4179876"/>
                <a:gd name="connsiteY5" fmla="*/ 3661285 h 3661285"/>
                <a:gd name="connsiteX6" fmla="*/ 422949 w 4179876"/>
                <a:gd name="connsiteY6" fmla="*/ 3661285 h 3661285"/>
                <a:gd name="connsiteX7" fmla="*/ 0 w 4179876"/>
                <a:gd name="connsiteY7" fmla="*/ 3320223 h 3661285"/>
                <a:gd name="connsiteX8" fmla="*/ 18198 w 4179876"/>
                <a:gd name="connsiteY8" fmla="*/ 382005 h 3661285"/>
                <a:gd name="connsiteX0" fmla="*/ 18198 w 4184425"/>
                <a:gd name="connsiteY0" fmla="*/ 382005 h 3661285"/>
                <a:gd name="connsiteX1" fmla="*/ 477540 w 4184425"/>
                <a:gd name="connsiteY1" fmla="*/ 9098 h 3661285"/>
                <a:gd name="connsiteX2" fmla="*/ 3747829 w 4184425"/>
                <a:gd name="connsiteY2" fmla="*/ 0 h 3661285"/>
                <a:gd name="connsiteX3" fmla="*/ 4179876 w 4184425"/>
                <a:gd name="connsiteY3" fmla="*/ 345612 h 3661285"/>
                <a:gd name="connsiteX4" fmla="*/ 4184425 w 4184425"/>
                <a:gd name="connsiteY4" fmla="*/ 3265631 h 3661285"/>
                <a:gd name="connsiteX5" fmla="*/ 3825167 w 4184425"/>
                <a:gd name="connsiteY5" fmla="*/ 3661285 h 3661285"/>
                <a:gd name="connsiteX6" fmla="*/ 422949 w 4184425"/>
                <a:gd name="connsiteY6" fmla="*/ 3661285 h 3661285"/>
                <a:gd name="connsiteX7" fmla="*/ 0 w 4184425"/>
                <a:gd name="connsiteY7" fmla="*/ 3320223 h 3661285"/>
                <a:gd name="connsiteX8" fmla="*/ 18198 w 4184425"/>
                <a:gd name="connsiteY8" fmla="*/ 382005 h 3661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84425" h="3661285">
                  <a:moveTo>
                    <a:pt x="18198" y="382005"/>
                  </a:moveTo>
                  <a:cubicBezTo>
                    <a:pt x="18198" y="45405"/>
                    <a:pt x="140940" y="9098"/>
                    <a:pt x="477540" y="9098"/>
                  </a:cubicBezTo>
                  <a:lnTo>
                    <a:pt x="3747829" y="0"/>
                  </a:lnTo>
                  <a:cubicBezTo>
                    <a:pt x="4084429" y="0"/>
                    <a:pt x="4179876" y="9012"/>
                    <a:pt x="4179876" y="345612"/>
                  </a:cubicBezTo>
                  <a:cubicBezTo>
                    <a:pt x="4179876" y="1158212"/>
                    <a:pt x="4184425" y="2453031"/>
                    <a:pt x="4184425" y="3265631"/>
                  </a:cubicBezTo>
                  <a:cubicBezTo>
                    <a:pt x="4184425" y="3602231"/>
                    <a:pt x="4161767" y="3661285"/>
                    <a:pt x="3825167" y="3661285"/>
                  </a:cubicBezTo>
                  <a:lnTo>
                    <a:pt x="422949" y="3661285"/>
                  </a:lnTo>
                  <a:cubicBezTo>
                    <a:pt x="86349" y="3661285"/>
                    <a:pt x="0" y="3656823"/>
                    <a:pt x="0" y="3320223"/>
                  </a:cubicBezTo>
                  <a:cubicBezTo>
                    <a:pt x="1517" y="2430286"/>
                    <a:pt x="16681" y="1271942"/>
                    <a:pt x="18198" y="382005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32000" rtlCol="0" anchor="ctr" anchorCtr="0"/>
            <a:lstStyle/>
            <a:p>
              <a:pPr algn="just"/>
              <a:r>
                <a:rPr lang="cs-CZ" sz="1600" b="0" dirty="0">
                  <a:solidFill>
                    <a:schemeClr val="tx2"/>
                  </a:solidFill>
                  <a:latin typeface="+mj-lt"/>
                </a:rPr>
                <a:t>Do indikátoru </a:t>
              </a:r>
              <a:r>
                <a:rPr lang="cs-CZ" sz="1600" b="1" dirty="0">
                  <a:solidFill>
                    <a:schemeClr val="tx2"/>
                  </a:solidFill>
                  <a:latin typeface="+mj-lt"/>
                </a:rPr>
                <a:t>109201</a:t>
              </a:r>
              <a:r>
                <a:rPr lang="cs-CZ" sz="1600" b="0" dirty="0">
                  <a:solidFill>
                    <a:schemeClr val="tx2"/>
                  </a:solidFill>
                  <a:latin typeface="+mj-lt"/>
                </a:rPr>
                <a:t> se započítá jen ten žák/student, který se zúčastnil praktického vyučování v souhrnné délce trvání </a:t>
              </a:r>
              <a:r>
                <a:rPr lang="cs-CZ" sz="1600" b="1" dirty="0">
                  <a:solidFill>
                    <a:schemeClr val="tx2"/>
                  </a:solidFill>
                  <a:latin typeface="+mj-lt"/>
                </a:rPr>
                <a:t>alespoň 10 vyučovacích dnů ve školním roce</a:t>
              </a:r>
              <a:r>
                <a:rPr lang="cs-CZ" sz="1600" b="0" dirty="0">
                  <a:solidFill>
                    <a:schemeClr val="tx2"/>
                  </a:solidFill>
                  <a:latin typeface="+mj-lt"/>
                </a:rPr>
                <a:t>. </a:t>
              </a:r>
            </a:p>
            <a:p>
              <a:pPr algn="just"/>
              <a:endParaRPr lang="cs-CZ" sz="1600" dirty="0">
                <a:solidFill>
                  <a:schemeClr val="tx2"/>
                </a:solidFill>
                <a:latin typeface="+mj-lt"/>
              </a:endParaRPr>
            </a:p>
            <a:p>
              <a:pPr algn="just"/>
              <a:r>
                <a:rPr lang="cs-CZ" sz="1600" dirty="0">
                  <a:solidFill>
                    <a:schemeClr val="tx2"/>
                  </a:solidFill>
                  <a:latin typeface="+mj-lt"/>
                </a:rPr>
                <a:t>Vyučovacím dnem je myšlen den, který má min. </a:t>
              </a:r>
              <a:r>
                <a:rPr lang="cs-CZ" sz="1600" b="1" dirty="0">
                  <a:solidFill>
                    <a:schemeClr val="tx2"/>
                  </a:solidFill>
                  <a:latin typeface="+mj-lt"/>
                </a:rPr>
                <a:t>5 vyučovacích hodin</a:t>
              </a:r>
              <a:r>
                <a:rPr lang="cs-CZ" sz="1600" dirty="0">
                  <a:solidFill>
                    <a:schemeClr val="tx2"/>
                  </a:solidFill>
                  <a:latin typeface="+mj-lt"/>
                </a:rPr>
                <a:t>, tj. 5 x 45 min. praktické výuky.</a:t>
              </a:r>
              <a:endParaRPr lang="cs-CZ" sz="1600" b="0" dirty="0">
                <a:solidFill>
                  <a:schemeClr val="tx2"/>
                </a:solidFill>
                <a:latin typeface="+mj-lt"/>
              </a:endParaRPr>
            </a:p>
            <a:p>
              <a:pPr algn="just"/>
              <a:endParaRPr lang="cs-CZ" sz="1600" b="0" dirty="0">
                <a:solidFill>
                  <a:schemeClr val="tx2"/>
                </a:solidFill>
                <a:latin typeface="+mj-lt"/>
              </a:endParaRPr>
            </a:p>
            <a:p>
              <a:pPr algn="just"/>
              <a:r>
                <a:rPr lang="cs-CZ" sz="1600" b="0" dirty="0">
                  <a:solidFill>
                    <a:schemeClr val="tx2"/>
                  </a:solidFill>
                  <a:latin typeface="+mj-lt"/>
                </a:rPr>
                <a:t>Žák/student se započítá pouze jednou, i pokud se zúčastní </a:t>
              </a:r>
              <a:r>
                <a:rPr lang="cs-CZ" sz="1600" b="1" dirty="0">
                  <a:solidFill>
                    <a:schemeClr val="tx2"/>
                  </a:solidFill>
                  <a:latin typeface="+mj-lt"/>
                </a:rPr>
                <a:t>různých praktických výuk v daném oboru v jednom školním roce</a:t>
              </a:r>
              <a:r>
                <a:rPr lang="cs-CZ" sz="1600" b="0" dirty="0">
                  <a:solidFill>
                    <a:schemeClr val="tx2"/>
                  </a:solidFill>
                  <a:latin typeface="+mj-lt"/>
                </a:rPr>
                <a:t>, toto považujeme za prohlubování praxe.</a:t>
              </a:r>
            </a:p>
          </p:txBody>
        </p:sp>
        <p:pic>
          <p:nvPicPr>
            <p:cNvPr id="8" name="Grafický objekt 7">
              <a:extLst>
                <a:ext uri="{FF2B5EF4-FFF2-40B4-BE49-F238E27FC236}">
                  <a16:creationId xmlns:a16="http://schemas.microsoft.com/office/drawing/2014/main" id="{92E8BD4A-FEB3-31C8-727B-4D048DCA3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550800" y="2448355"/>
              <a:ext cx="619661" cy="4679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8511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41CE6F-2246-F1DD-4BD0-DA1114B16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Ostatní specifické podmínky</a:t>
            </a:r>
            <a:endParaRPr lang="cs-CZ" sz="2800" b="0" dirty="0"/>
          </a:p>
        </p:txBody>
      </p:sp>
      <p:pic>
        <p:nvPicPr>
          <p:cNvPr id="23" name="Obrázok 62">
            <a:extLst>
              <a:ext uri="{FF2B5EF4-FFF2-40B4-BE49-F238E27FC236}">
                <a16:creationId xmlns:a16="http://schemas.microsoft.com/office/drawing/2014/main" id="{DF0E3904-47CA-3689-78A3-5A8B2EC079A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300366" y="593999"/>
            <a:ext cx="1008000" cy="1008000"/>
          </a:xfrm>
          <a:prstGeom prst="rect">
            <a:avLst/>
          </a:prstGeom>
        </p:spPr>
      </p:pic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F5D9E2FF-B3C0-53AE-2FA9-9D9FA603CEA4}"/>
              </a:ext>
            </a:extLst>
          </p:cNvPr>
          <p:cNvSpPr txBox="1">
            <a:spLocks/>
          </p:cNvSpPr>
          <p:nvPr/>
        </p:nvSpPr>
        <p:spPr>
          <a:xfrm>
            <a:off x="645648" y="1925998"/>
            <a:ext cx="7549913" cy="345659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0" indent="-14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8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 Light" panose="020F0302020204030204" pitchFamily="34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4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6000" indent="-14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Tx/>
              <a:buAutoNum type="alphaLcParenR"/>
            </a:pPr>
            <a:r>
              <a:rPr lang="cs-CZ" dirty="0">
                <a:solidFill>
                  <a:schemeClr val="tx2"/>
                </a:solidFill>
                <a:latin typeface="+mj-lt"/>
              </a:rPr>
              <a:t>Projekt </a:t>
            </a:r>
            <a:r>
              <a:rPr lang="cs-CZ" b="1" dirty="0">
                <a:solidFill>
                  <a:schemeClr val="tx2"/>
                </a:solidFill>
                <a:latin typeface="+mj-lt"/>
              </a:rPr>
              <a:t>nebyl zahájen  před datem registrace žádosti o podporu</a:t>
            </a:r>
            <a:r>
              <a:rPr lang="cs-CZ" dirty="0">
                <a:solidFill>
                  <a:schemeClr val="tx2"/>
                </a:solidFill>
                <a:latin typeface="+mj-lt"/>
              </a:rPr>
              <a:t>.</a:t>
            </a:r>
            <a:br>
              <a:rPr lang="cs-CZ" dirty="0">
                <a:solidFill>
                  <a:schemeClr val="tx2"/>
                </a:solidFill>
                <a:latin typeface="+mj-lt"/>
              </a:rPr>
            </a:br>
            <a:endParaRPr lang="cs-CZ" dirty="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AutoNum type="alphaLcParenR"/>
            </a:pPr>
            <a:r>
              <a:rPr lang="cs-CZ" dirty="0">
                <a:solidFill>
                  <a:schemeClr val="tx2"/>
                </a:solidFill>
                <a:latin typeface="+mj-lt"/>
              </a:rPr>
              <a:t>Rozdělení </a:t>
            </a:r>
            <a:r>
              <a:rPr lang="cs-CZ" b="1" dirty="0">
                <a:solidFill>
                  <a:schemeClr val="tx2"/>
                </a:solidFill>
                <a:latin typeface="+mj-lt"/>
              </a:rPr>
              <a:t>realizace projektu na 2 fáze</a:t>
            </a:r>
            <a:r>
              <a:rPr lang="cs-CZ" dirty="0">
                <a:solidFill>
                  <a:schemeClr val="tx2"/>
                </a:solidFill>
                <a:latin typeface="+mj-lt"/>
              </a:rPr>
              <a:t>: </a:t>
            </a:r>
            <a:r>
              <a:rPr lang="cs-CZ" b="1" dirty="0">
                <a:solidFill>
                  <a:schemeClr val="tx2"/>
                </a:solidFill>
                <a:latin typeface="+mj-lt"/>
              </a:rPr>
              <a:t>přípravnou</a:t>
            </a:r>
            <a:r>
              <a:rPr lang="cs-CZ" dirty="0">
                <a:solidFill>
                  <a:schemeClr val="tx2"/>
                </a:solidFill>
                <a:latin typeface="+mj-lt"/>
              </a:rPr>
              <a:t>, během níž žadatel pořídí potřebné vybavení, a realizační, která sestává z přesně 2 plných školních roků praktického vyučování. Pro naplnění účelu projektu je nezbytné, aby proběhla alespoň </a:t>
            </a:r>
            <a:r>
              <a:rPr lang="cs-CZ" b="1" dirty="0">
                <a:solidFill>
                  <a:schemeClr val="tx2"/>
                </a:solidFill>
                <a:latin typeface="+mj-lt"/>
              </a:rPr>
              <a:t>realizační fáze</a:t>
            </a:r>
            <a:r>
              <a:rPr lang="cs-CZ" dirty="0">
                <a:solidFill>
                  <a:schemeClr val="tx2"/>
                </a:solidFill>
                <a:latin typeface="+mj-lt"/>
              </a:rPr>
              <a:t>. Časový souběh fází je možný za předpokladu, že pořízení nezbytného vybavení bude předcházet zahájení výuky, případně bude důkladně zdůvodněn harmonogram zavádění výuky v Podnikatelském záměru.</a:t>
            </a:r>
          </a:p>
          <a:p>
            <a:pPr marL="342900" indent="-342900" algn="just">
              <a:buFontTx/>
              <a:buAutoNum type="alphaLcParenR"/>
            </a:pPr>
            <a:endParaRPr lang="cs-CZ" dirty="0">
              <a:solidFill>
                <a:schemeClr val="tx2"/>
              </a:solidFill>
              <a:latin typeface="+mj-lt"/>
            </a:endParaRPr>
          </a:p>
          <a:p>
            <a:pPr marL="342900" indent="-342900" algn="just">
              <a:buFont typeface="+mj-lt"/>
              <a:buAutoNum type="alphaLcParenR"/>
            </a:pPr>
            <a:r>
              <a:rPr lang="cs-CZ" dirty="0">
                <a:solidFill>
                  <a:schemeClr val="tx2"/>
                </a:solidFill>
                <a:latin typeface="+mj-lt"/>
              </a:rPr>
              <a:t>Projekt </a:t>
            </a:r>
            <a:r>
              <a:rPr lang="cs-CZ" b="1" dirty="0">
                <a:solidFill>
                  <a:schemeClr val="tx2"/>
                </a:solidFill>
                <a:latin typeface="+mj-lt"/>
              </a:rPr>
              <a:t>nepředpokládá podporu </a:t>
            </a:r>
            <a:r>
              <a:rPr lang="cs-CZ" dirty="0">
                <a:solidFill>
                  <a:schemeClr val="tx2"/>
                </a:solidFill>
                <a:latin typeface="+mj-lt"/>
              </a:rPr>
              <a:t>činností spojených s vývozem do třetích zemí nebo členských států.</a:t>
            </a:r>
            <a:endParaRPr lang="cs-CZ" sz="800" dirty="0">
              <a:solidFill>
                <a:schemeClr val="tx2"/>
              </a:solidFill>
              <a:latin typeface="+mj-lt"/>
            </a:endParaRPr>
          </a:p>
          <a:p>
            <a:pPr marL="342900" indent="-342900">
              <a:buFont typeface="+mj-lt"/>
              <a:buAutoNum type="alphaLcParenR"/>
            </a:pPr>
            <a:endParaRPr lang="cs-CZ" dirty="0">
              <a:solidFill>
                <a:schemeClr val="tx2"/>
              </a:solidFill>
              <a:latin typeface="+mj-lt"/>
            </a:endParaRPr>
          </a:p>
          <a:p>
            <a:pPr marL="342900" indent="-342900" algn="just">
              <a:buFont typeface="+mj-lt"/>
              <a:buAutoNum type="alphaLcParenR"/>
            </a:pPr>
            <a:r>
              <a:rPr lang="cs-CZ" dirty="0">
                <a:solidFill>
                  <a:schemeClr val="tx2"/>
                </a:solidFill>
                <a:latin typeface="+mj-lt"/>
              </a:rPr>
              <a:t>Podporovány nejsou projekty, jejichž výstupy se přímo projeví v některém z odvětví uvedených v Příloze č. 5 </a:t>
            </a:r>
            <a:r>
              <a:rPr lang="cs-CZ" b="1" dirty="0">
                <a:solidFill>
                  <a:schemeClr val="tx2"/>
                </a:solidFill>
                <a:latin typeface="+mj-lt"/>
              </a:rPr>
              <a:t>Nepodporované kategorie CZ-NACE této Výzvy</a:t>
            </a:r>
            <a:r>
              <a:rPr lang="cs-CZ" dirty="0">
                <a:solidFill>
                  <a:schemeClr val="tx2"/>
                </a:solidFill>
                <a:latin typeface="+mj-lt"/>
              </a:rPr>
              <a:t>.</a:t>
            </a:r>
          </a:p>
        </p:txBody>
      </p:sp>
      <p:grpSp>
        <p:nvGrpSpPr>
          <p:cNvPr id="13" name="Skupina 12">
            <a:extLst>
              <a:ext uri="{FF2B5EF4-FFF2-40B4-BE49-F238E27FC236}">
                <a16:creationId xmlns:a16="http://schemas.microsoft.com/office/drawing/2014/main" id="{91454FD5-54E0-F632-24B6-DAB9E6934B6D}"/>
              </a:ext>
            </a:extLst>
          </p:cNvPr>
          <p:cNvGrpSpPr/>
          <p:nvPr/>
        </p:nvGrpSpPr>
        <p:grpSpPr>
          <a:xfrm>
            <a:off x="945101" y="5580306"/>
            <a:ext cx="7425526" cy="829495"/>
            <a:chOff x="617555" y="5503651"/>
            <a:chExt cx="7425526" cy="760350"/>
          </a:xfrm>
        </p:grpSpPr>
        <p:sp>
          <p:nvSpPr>
            <p:cNvPr id="8" name="Obdélník: se zakulacenými rohy 7">
              <a:extLst>
                <a:ext uri="{FF2B5EF4-FFF2-40B4-BE49-F238E27FC236}">
                  <a16:creationId xmlns:a16="http://schemas.microsoft.com/office/drawing/2014/main" id="{F4145FCC-E54C-8C84-D39F-298673B2F53C}"/>
                </a:ext>
              </a:extLst>
            </p:cNvPr>
            <p:cNvSpPr/>
            <p:nvPr/>
          </p:nvSpPr>
          <p:spPr>
            <a:xfrm>
              <a:off x="906184" y="5503651"/>
              <a:ext cx="7136897" cy="76035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32000" rtlCol="0" anchor="ctr" anchorCtr="0"/>
            <a:lstStyle/>
            <a:p>
              <a:pPr algn="just"/>
              <a:r>
                <a:rPr lang="cs-CZ" sz="1600" dirty="0">
                  <a:solidFill>
                    <a:schemeClr val="tx2"/>
                  </a:solidFill>
                  <a:latin typeface="+mj-lt"/>
                </a:rPr>
                <a:t>V</a:t>
              </a:r>
              <a:r>
                <a:rPr lang="cs-CZ" sz="1600" b="0" dirty="0">
                  <a:solidFill>
                    <a:schemeClr val="tx2"/>
                  </a:solidFill>
                  <a:latin typeface="+mj-lt"/>
                </a:rPr>
                <a:t>ýroba a zpracování tabákových výrobků, akvakultura a rybolov, lesnictví </a:t>
              </a:r>
              <a:br>
                <a:rPr lang="cs-CZ" sz="1600" b="0" dirty="0">
                  <a:solidFill>
                    <a:schemeClr val="tx2"/>
                  </a:solidFill>
                  <a:latin typeface="+mj-lt"/>
                </a:rPr>
              </a:br>
              <a:r>
                <a:rPr lang="cs-CZ" sz="1600" b="0" dirty="0">
                  <a:solidFill>
                    <a:schemeClr val="tx2"/>
                  </a:solidFill>
                  <a:latin typeface="+mj-lt"/>
                </a:rPr>
                <a:t>a zpracování dřeva </a:t>
              </a:r>
              <a:r>
                <a:rPr lang="cs-CZ" sz="1600" b="1" dirty="0">
                  <a:solidFill>
                    <a:schemeClr val="tx2"/>
                  </a:solidFill>
                  <a:latin typeface="+mj-lt"/>
                </a:rPr>
                <a:t>je vyloučeno zcela</a:t>
              </a:r>
              <a:r>
                <a:rPr lang="cs-CZ" sz="1600" b="0" dirty="0">
                  <a:solidFill>
                    <a:schemeClr val="tx2"/>
                  </a:solidFill>
                  <a:latin typeface="+mj-lt"/>
                </a:rPr>
                <a:t>, zemědělská prvovýroba je</a:t>
              </a:r>
              <a:r>
                <a:rPr lang="cs-CZ" sz="1600" b="0" dirty="0">
                  <a:solidFill>
                    <a:schemeClr val="tx2"/>
                  </a:solidFill>
                </a:rPr>
                <a:t> </a:t>
              </a:r>
              <a:r>
                <a:rPr lang="cs-CZ" sz="1600" b="1" dirty="0">
                  <a:solidFill>
                    <a:schemeClr val="tx2"/>
                  </a:solidFill>
                  <a:latin typeface="+mj-lt"/>
                </a:rPr>
                <a:t>vyloučena v režimu de minimis</a:t>
              </a:r>
              <a:r>
                <a:rPr lang="cs-CZ" sz="1600" b="0" dirty="0">
                  <a:solidFill>
                    <a:schemeClr val="tx2"/>
                  </a:solidFill>
                </a:rPr>
                <a:t>.</a:t>
              </a:r>
              <a:endParaRPr lang="cs-CZ" sz="16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2" name="Grafický objekt 11">
              <a:extLst>
                <a:ext uri="{FF2B5EF4-FFF2-40B4-BE49-F238E27FC236}">
                  <a16:creationId xmlns:a16="http://schemas.microsoft.com/office/drawing/2014/main" id="{DDCCAA47-4906-C8C6-1F7D-E5CACCE52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17555" y="5590335"/>
              <a:ext cx="577258" cy="57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4773926"/>
      </p:ext>
    </p:extLst>
  </p:cSld>
  <p:clrMapOvr>
    <a:masterClrMapping/>
  </p:clrMapOvr>
</p:sld>
</file>

<file path=ppt/theme/theme1.xml><?xml version="1.0" encoding="utf-8"?>
<a:theme xmlns:a="http://schemas.openxmlformats.org/drawingml/2006/main" name="API 4x3">
  <a:themeElements>
    <a:clrScheme name="API OP TAK">
      <a:dk1>
        <a:srgbClr val="002E60"/>
      </a:dk1>
      <a:lt1>
        <a:sysClr val="window" lastClr="FFFFFF"/>
      </a:lt1>
      <a:dk2>
        <a:srgbClr val="000000"/>
      </a:dk2>
      <a:lt2>
        <a:srgbClr val="CAD400"/>
      </a:lt2>
      <a:accent1>
        <a:srgbClr val="BA5199"/>
      </a:accent1>
      <a:accent2>
        <a:srgbClr val="EF3E2D"/>
      </a:accent2>
      <a:accent3>
        <a:srgbClr val="FEC214"/>
      </a:accent3>
      <a:accent4>
        <a:srgbClr val="2DAD4A"/>
      </a:accent4>
      <a:accent5>
        <a:srgbClr val="32A4D5"/>
      </a:accent5>
      <a:accent6>
        <a:srgbClr val="002E60"/>
      </a:accent6>
      <a:hlink>
        <a:srgbClr val="009FE3"/>
      </a:hlink>
      <a:folHlink>
        <a:srgbClr val="CAD400"/>
      </a:folHlink>
    </a:clrScheme>
    <a:fontScheme name="Calibri - Calibri Light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BECNÁ ŠABLONA_PP - OP TAK" id="{FD32D0ED-6B63-4B6D-A7DB-529208DA5FBA}" vid="{CF44AA3F-0ADA-4981-985E-6353091DE269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487A6A7A824C94A914D13223D6172A4" ma:contentTypeVersion="14" ma:contentTypeDescription="Vytvoří nový dokument" ma:contentTypeScope="" ma:versionID="7e2948d6782fb5b235b313c19d881878">
  <xsd:schema xmlns:xsd="http://www.w3.org/2001/XMLSchema" xmlns:xs="http://www.w3.org/2001/XMLSchema" xmlns:p="http://schemas.microsoft.com/office/2006/metadata/properties" xmlns:ns1="http://schemas.microsoft.com/sharepoint/v3" xmlns:ns2="94c73014-2d47-4464-8eda-064c5291faa3" xmlns:ns3="0ccbd45e-a229-4bce-9265-cc4149b21652" targetNamespace="http://schemas.microsoft.com/office/2006/metadata/properties" ma:root="true" ma:fieldsID="1508fe4151cd3403fcdb8e30fc265a90" ns1:_="" ns2:_="" ns3:_="">
    <xsd:import namespace="http://schemas.microsoft.com/sharepoint/v3"/>
    <xsd:import namespace="94c73014-2d47-4464-8eda-064c5291faa3"/>
    <xsd:import namespace="0ccbd45e-a229-4bce-9265-cc4149b216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Location" minOccurs="0"/>
                <xsd:element ref="ns3:AlliumSigner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7" nillable="true" ma:displayName="Vlastnosti zásad jednotného dodržování předpisů" ma:hidden="true" ma:internalName="_ip_UnifiedCompliancePolicyProperties">
      <xsd:simpleType>
        <xsd:restriction base="dms:Note"/>
      </xsd:simpleType>
    </xsd:element>
    <xsd:element name="_ip_UnifiedCompliancePolicyUIAction" ma:index="18" nillable="true" ma:displayName="Akce uživatelského rozhraní zásad jednotného dodržování předpisů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c73014-2d47-4464-8eda-064c5291fa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Značky obrázků" ma:readOnly="false" ma:fieldId="{5cf76f15-5ced-4ddc-b409-7134ff3c332f}" ma:taxonomyMulti="true" ma:sspId="f9141ba6-2462-43d2-8212-f490f9935e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cbd45e-a229-4bce-9265-cc4149b2165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b4976bc-2dfb-4505-9453-ba145fbc9cc3}" ma:internalName="TaxCatchAll" ma:showField="CatchAllData" ma:web="0ccbd45e-a229-4bce-9265-cc4149b216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lliumSigner" ma:index="20" nillable="true" ma:displayName="Sign" ma:internalName="AlliumSigner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AlliumSigner xmlns="0ccbd45e-a229-4bce-9265-cc4149b21652">
      <Url xsi:nil="true"/>
      <Description xsi:nil="true"/>
    </AlliumSigner>
    <lcf76f155ced4ddcb4097134ff3c332f xmlns="94c73014-2d47-4464-8eda-064c5291faa3">
      <Terms xmlns="http://schemas.microsoft.com/office/infopath/2007/PartnerControls"/>
    </lcf76f155ced4ddcb4097134ff3c332f>
    <TaxCatchAll xmlns="0ccbd45e-a229-4bce-9265-cc4149b2165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B66E590-8803-4904-8C5A-9810A8638B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4c73014-2d47-4464-8eda-064c5291faa3"/>
    <ds:schemaRef ds:uri="0ccbd45e-a229-4bce-9265-cc4149b216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D83BB6C-5EEF-42A2-BF46-700F5B40B5B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94c73014-2d47-4464-8eda-064c5291faa3"/>
    <ds:schemaRef ds:uri="0ccbd45e-a229-4bce-9265-cc4149b21652"/>
  </ds:schemaRefs>
</ds:datastoreItem>
</file>

<file path=customXml/itemProps3.xml><?xml version="1.0" encoding="utf-8"?>
<ds:datastoreItem xmlns:ds="http://schemas.openxmlformats.org/officeDocument/2006/customXml" ds:itemID="{B4725011-17BC-4734-BBD4-44EB27C515A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OBECNÁ ŠABLONA_PP - OP TAK</Template>
  <TotalTime>1996</TotalTime>
  <Words>1159</Words>
  <Application>Microsoft Office PowerPoint</Application>
  <PresentationFormat>Předvádění na obrazovce (4:3)</PresentationFormat>
  <Paragraphs>119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OpenSans-Bold</vt:lpstr>
      <vt:lpstr>API 4x3</vt:lpstr>
      <vt:lpstr>Spolupráce škol a firem  výzva I.</vt:lpstr>
      <vt:lpstr>Obecné informace</vt:lpstr>
      <vt:lpstr>Cíl výzvy</vt:lpstr>
      <vt:lpstr>Zaměření Výzvy</vt:lpstr>
      <vt:lpstr>Způsobilé výdaje - dle čl. 31 GBER</vt:lpstr>
      <vt:lpstr>Způsobilé výdaje - dle de minimis</vt:lpstr>
      <vt:lpstr>Indikátory</vt:lpstr>
      <vt:lpstr>Indikátory</vt:lpstr>
      <vt:lpstr>Ostatní specifické podmínky</vt:lpstr>
      <vt:lpstr>Povinnosti žadatele</vt:lpstr>
      <vt:lpstr>Míra podpory</vt:lpstr>
      <vt:lpstr>Děkuji za pozornost.    katerina.svobodova@agentura-api.org piskacek@mpo.cz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Obecní API verze nadpis nadpis nadpis nadpis nadpis nadpis nadpis nadpis nedělte slova v nadpisu</dc:title>
  <dc:creator>Polónyová Zuzana</dc:creator>
  <cp:lastModifiedBy>Křepelka Miloš</cp:lastModifiedBy>
  <cp:revision>13</cp:revision>
  <dcterms:created xsi:type="dcterms:W3CDTF">2023-01-24T10:18:09Z</dcterms:created>
  <dcterms:modified xsi:type="dcterms:W3CDTF">2023-08-29T17:24:01Z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79dbf13-dba3-469b-a7af-e84a8c38b3fd_Enabled">
    <vt:lpwstr>true</vt:lpwstr>
  </property>
  <property fmtid="{D5CDD505-2E9C-101B-9397-08002B2CF9AE}" pid="3" name="MSIP_Label_d79dbf13-dba3-469b-a7af-e84a8c38b3fd_SetDate">
    <vt:lpwstr>2022-06-22T08:08:04Z</vt:lpwstr>
  </property>
  <property fmtid="{D5CDD505-2E9C-101B-9397-08002B2CF9AE}" pid="4" name="MSIP_Label_d79dbf13-dba3-469b-a7af-e84a8c38b3fd_Method">
    <vt:lpwstr>Privileged</vt:lpwstr>
  </property>
  <property fmtid="{D5CDD505-2E9C-101B-9397-08002B2CF9AE}" pid="5" name="MSIP_Label_d79dbf13-dba3-469b-a7af-e84a8c38b3fd_Name">
    <vt:lpwstr>Obecné</vt:lpwstr>
  </property>
  <property fmtid="{D5CDD505-2E9C-101B-9397-08002B2CF9AE}" pid="6" name="MSIP_Label_d79dbf13-dba3-469b-a7af-e84a8c38b3fd_SiteId">
    <vt:lpwstr>7f4d05a7-f98a-4578-9ef7-f80fe5d8a22b</vt:lpwstr>
  </property>
  <property fmtid="{D5CDD505-2E9C-101B-9397-08002B2CF9AE}" pid="7" name="MSIP_Label_d79dbf13-dba3-469b-a7af-e84a8c38b3fd_ActionId">
    <vt:lpwstr>663356c2-b317-4c50-bf1b-73a29bec89ad</vt:lpwstr>
  </property>
  <property fmtid="{D5CDD505-2E9C-101B-9397-08002B2CF9AE}" pid="8" name="MSIP_Label_d79dbf13-dba3-469b-a7af-e84a8c38b3fd_ContentBits">
    <vt:lpwstr>0</vt:lpwstr>
  </property>
  <property fmtid="{D5CDD505-2E9C-101B-9397-08002B2CF9AE}" pid="9" name="ContentTypeId">
    <vt:lpwstr>0x010100E487A6A7A824C94A914D13223D6172A4</vt:lpwstr>
  </property>
  <property fmtid="{D5CDD505-2E9C-101B-9397-08002B2CF9AE}" pid="10" name="Order">
    <vt:r8>268000</vt:r8>
  </property>
  <property fmtid="{D5CDD505-2E9C-101B-9397-08002B2CF9AE}" pid="11" name="MediaServiceImageTags">
    <vt:lpwstr/>
  </property>
</Properties>
</file>